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096C3A-05AA-4FB8-BF4B-D415B30B5A9F}">
          <p14:sldIdLst>
            <p14:sldId id="263"/>
            <p14:sldId id="262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ica milatovic" initials="zm" lastIdx="0" clrIdx="0">
    <p:extLst>
      <p:ext uri="{19B8F6BF-5375-455C-9EA6-DF929625EA0E}">
        <p15:presenceInfo xmlns:p15="http://schemas.microsoft.com/office/powerpoint/2012/main" userId="a4d466f9b9fc0d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9B734-5DBF-4547-9A2A-2081B4549DD0}" v="336" dt="2020-03-27T13:59:34.70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4" name="Govor 003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Uredi stil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i dodajte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Uredi stil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" name="Govor 003.wav"/>
          </p:stSnd>
        </p:sndAc>
      </p:transition>
    </mc:Choice>
    <mc:Fallback xmlns="">
      <p:transition spd="slow">
        <p:fade/>
        <p:sndAc>
          <p:stSnd>
            <p:snd r:embed="rId3" name="Govor 003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16" name="Govor 003.wav"/>
          </p:stSnd>
        </p:sndAc>
      </p:transition>
    </mc:Choice>
    <mc:Fallback xmlns="">
      <p:transition spd="slow">
        <p:fade/>
        <p:sndAc>
          <p:stSnd>
            <p:snd r:embed="rId18" name="Govor 003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3ADB-B8C3-4C1F-AF26-D4367D41D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Задаци из математике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C40EA-F6EC-4DDA-B712-BBCBC4E0D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Први разред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50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5B018-FEE7-4275-826C-81437E8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8B57C-5655-4B5D-B7CA-6D9CEBB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91726"/>
            <a:ext cx="4954588" cy="41879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sr-Cyrl-RS" dirty="0"/>
              <a:t>задатак</a:t>
            </a:r>
            <a:endParaRPr lang="en-GB" dirty="0"/>
          </a:p>
          <a:p>
            <a:pPr marL="0" indent="0">
              <a:buNone/>
            </a:pPr>
            <a:r>
              <a:rPr lang="sr-Cyrl-RS" dirty="0"/>
              <a:t>Прочитај бројеве: 15, 38, 42, 24, 83. Означи цифре јединица и цифре десетица сваког броја. Замени сваки број збиром његових цифара.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851CAE-871F-47B9-9EC2-E78CFAFF6E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40636" y="1891158"/>
          <a:ext cx="5849287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3112">
                  <a:extLst>
                    <a:ext uri="{9D8B030D-6E8A-4147-A177-3AD203B41FA5}">
                      <a16:colId xmlns:a16="http://schemas.microsoft.com/office/drawing/2014/main" val="268815623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240318326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510954160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78213880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7059598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6767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778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60CA8-919A-4CE1-B47F-D991D201FCFA}"/>
              </a:ext>
            </a:extLst>
          </p:cNvPr>
          <p:cNvSpPr txBox="1"/>
          <p:nvPr/>
        </p:nvSpPr>
        <p:spPr>
          <a:xfrm>
            <a:off x="8183488" y="534462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AC-5123-45EC-B342-471451089C96}"/>
              </a:ext>
            </a:extLst>
          </p:cNvPr>
          <p:cNvSpPr txBox="1"/>
          <p:nvPr/>
        </p:nvSpPr>
        <p:spPr>
          <a:xfrm>
            <a:off x="7310494" y="4963884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A674-FC07-42AE-8124-6C576FFB120F}"/>
              </a:ext>
            </a:extLst>
          </p:cNvPr>
          <p:cNvSpPr txBox="1"/>
          <p:nvPr/>
        </p:nvSpPr>
        <p:spPr>
          <a:xfrm>
            <a:off x="6437010" y="4771232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138B3-B8D3-40B6-9FCD-F7AF3DD66BCA}"/>
              </a:ext>
            </a:extLst>
          </p:cNvPr>
          <p:cNvSpPr txBox="1"/>
          <p:nvPr/>
        </p:nvSpPr>
        <p:spPr>
          <a:xfrm>
            <a:off x="9523622" y="4594552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BAADD-6E4F-4EE3-BD14-C437A8950EA4}"/>
              </a:ext>
            </a:extLst>
          </p:cNvPr>
          <p:cNvSpPr txBox="1"/>
          <p:nvPr/>
        </p:nvSpPr>
        <p:spPr>
          <a:xfrm>
            <a:off x="6851114" y="4107283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5CCB-1B6F-4DDA-9011-1950C965DA2B}"/>
              </a:ext>
            </a:extLst>
          </p:cNvPr>
          <p:cNvSpPr txBox="1"/>
          <p:nvPr/>
        </p:nvSpPr>
        <p:spPr>
          <a:xfrm>
            <a:off x="6591312" y="525754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E151-59A6-4578-8103-186D69C6FE81}"/>
              </a:ext>
            </a:extLst>
          </p:cNvPr>
          <p:cNvSpPr txBox="1"/>
          <p:nvPr/>
        </p:nvSpPr>
        <p:spPr>
          <a:xfrm>
            <a:off x="8500999" y="477123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955F-20B0-4291-A228-EC047F5BAD83}"/>
              </a:ext>
            </a:extLst>
          </p:cNvPr>
          <p:cNvSpPr txBox="1"/>
          <p:nvPr/>
        </p:nvSpPr>
        <p:spPr>
          <a:xfrm>
            <a:off x="7911840" y="440190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EC1A-8E63-4A91-8CF6-E3727995A778}"/>
              </a:ext>
            </a:extLst>
          </p:cNvPr>
          <p:cNvSpPr txBox="1"/>
          <p:nvPr/>
        </p:nvSpPr>
        <p:spPr>
          <a:xfrm>
            <a:off x="8387508" y="3998465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BC1EB-CFD8-4A0B-A7EB-AE8AC4FA8144}"/>
              </a:ext>
            </a:extLst>
          </p:cNvPr>
          <p:cNvSpPr txBox="1"/>
          <p:nvPr/>
        </p:nvSpPr>
        <p:spPr>
          <a:xfrm>
            <a:off x="10065744" y="505752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3D856-525A-4F09-8720-337671FDE51E}"/>
              </a:ext>
            </a:extLst>
          </p:cNvPr>
          <p:cNvSpPr txBox="1"/>
          <p:nvPr/>
        </p:nvSpPr>
        <p:spPr>
          <a:xfrm>
            <a:off x="9127836" y="497975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B1CC-A3A3-4305-BE6B-C6350C2C9599}"/>
              </a:ext>
            </a:extLst>
          </p:cNvPr>
          <p:cNvSpPr txBox="1"/>
          <p:nvPr/>
        </p:nvSpPr>
        <p:spPr>
          <a:xfrm>
            <a:off x="9331189" y="414813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CF70A-416E-432F-B8C2-FD252C34914F}"/>
              </a:ext>
            </a:extLst>
          </p:cNvPr>
          <p:cNvSpPr txBox="1"/>
          <p:nvPr/>
        </p:nvSpPr>
        <p:spPr>
          <a:xfrm>
            <a:off x="10069416" y="436779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521EC-F1BC-40FC-8273-E16036E1F04F}"/>
              </a:ext>
            </a:extLst>
          </p:cNvPr>
          <p:cNvSpPr txBox="1"/>
          <p:nvPr/>
        </p:nvSpPr>
        <p:spPr>
          <a:xfrm>
            <a:off x="7280092" y="544220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113E7-5FC9-4345-AA95-82D4C54E7C87}"/>
              </a:ext>
            </a:extLst>
          </p:cNvPr>
          <p:cNvSpPr txBox="1"/>
          <p:nvPr/>
        </p:nvSpPr>
        <p:spPr>
          <a:xfrm>
            <a:off x="8965620" y="533612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14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5B018-FEE7-4275-826C-81437E8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8B57C-5655-4B5D-B7CA-6D9CEBB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91726"/>
            <a:ext cx="4954588" cy="41879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sr-Cyrl-RS" dirty="0"/>
              <a:t>задатак</a:t>
            </a:r>
            <a:endParaRPr lang="en-GB" dirty="0"/>
          </a:p>
          <a:p>
            <a:pPr marL="0" indent="0">
              <a:buNone/>
            </a:pPr>
            <a:r>
              <a:rPr lang="sr-Cyrl-RS" dirty="0"/>
              <a:t>Прочитај бројеве: 15, 38, 42, 24, 83. Означи цифре јединица и цифре десетица сваког броја. Замени сваки број збиром његових цифара.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851CAE-871F-47B9-9EC2-E78CFAFF6E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9585074"/>
              </p:ext>
            </p:extLst>
          </p:nvPr>
        </p:nvGraphicFramePr>
        <p:xfrm>
          <a:off x="5576355" y="1868601"/>
          <a:ext cx="5849287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3112">
                  <a:extLst>
                    <a:ext uri="{9D8B030D-6E8A-4147-A177-3AD203B41FA5}">
                      <a16:colId xmlns:a16="http://schemas.microsoft.com/office/drawing/2014/main" val="268815623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240318326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510954160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78213880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7059598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6767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јединица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778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60CA8-919A-4CE1-B47F-D991D201FCFA}"/>
              </a:ext>
            </a:extLst>
          </p:cNvPr>
          <p:cNvSpPr txBox="1"/>
          <p:nvPr/>
        </p:nvSpPr>
        <p:spPr>
          <a:xfrm>
            <a:off x="9134629" y="2240949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AC-5123-45EC-B342-471451089C96}"/>
              </a:ext>
            </a:extLst>
          </p:cNvPr>
          <p:cNvSpPr txBox="1"/>
          <p:nvPr/>
        </p:nvSpPr>
        <p:spPr>
          <a:xfrm>
            <a:off x="9984924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A674-FC07-42AE-8124-6C576FFB120F}"/>
              </a:ext>
            </a:extLst>
          </p:cNvPr>
          <p:cNvSpPr txBox="1"/>
          <p:nvPr/>
        </p:nvSpPr>
        <p:spPr>
          <a:xfrm>
            <a:off x="6437010" y="4771232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138B3-B8D3-40B6-9FCD-F7AF3DD66BCA}"/>
              </a:ext>
            </a:extLst>
          </p:cNvPr>
          <p:cNvSpPr txBox="1"/>
          <p:nvPr/>
        </p:nvSpPr>
        <p:spPr>
          <a:xfrm>
            <a:off x="10757761" y="219979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BAADD-6E4F-4EE3-BD14-C437A8950EA4}"/>
              </a:ext>
            </a:extLst>
          </p:cNvPr>
          <p:cNvSpPr txBox="1"/>
          <p:nvPr/>
        </p:nvSpPr>
        <p:spPr>
          <a:xfrm>
            <a:off x="6851114" y="4107283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5CCB-1B6F-4DDA-9011-1950C965DA2B}"/>
              </a:ext>
            </a:extLst>
          </p:cNvPr>
          <p:cNvSpPr txBox="1"/>
          <p:nvPr/>
        </p:nvSpPr>
        <p:spPr>
          <a:xfrm>
            <a:off x="8324729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E151-59A6-4578-8103-186D69C6FE81}"/>
              </a:ext>
            </a:extLst>
          </p:cNvPr>
          <p:cNvSpPr txBox="1"/>
          <p:nvPr/>
        </p:nvSpPr>
        <p:spPr>
          <a:xfrm>
            <a:off x="8500999" y="477123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955F-20B0-4291-A228-EC047F5BAD83}"/>
              </a:ext>
            </a:extLst>
          </p:cNvPr>
          <p:cNvSpPr txBox="1"/>
          <p:nvPr/>
        </p:nvSpPr>
        <p:spPr>
          <a:xfrm>
            <a:off x="7575136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EC1A-8E63-4A91-8CF6-E3727995A778}"/>
              </a:ext>
            </a:extLst>
          </p:cNvPr>
          <p:cNvSpPr txBox="1"/>
          <p:nvPr/>
        </p:nvSpPr>
        <p:spPr>
          <a:xfrm>
            <a:off x="8387508" y="3998465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BC1EB-CFD8-4A0B-A7EB-AE8AC4FA8144}"/>
              </a:ext>
            </a:extLst>
          </p:cNvPr>
          <p:cNvSpPr txBox="1"/>
          <p:nvPr/>
        </p:nvSpPr>
        <p:spPr>
          <a:xfrm>
            <a:off x="10065744" y="505752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3D856-525A-4F09-8720-337671FDE51E}"/>
              </a:ext>
            </a:extLst>
          </p:cNvPr>
          <p:cNvSpPr txBox="1"/>
          <p:nvPr/>
        </p:nvSpPr>
        <p:spPr>
          <a:xfrm>
            <a:off x="9127836" y="497975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B1CC-A3A3-4305-BE6B-C6350C2C9599}"/>
              </a:ext>
            </a:extLst>
          </p:cNvPr>
          <p:cNvSpPr txBox="1"/>
          <p:nvPr/>
        </p:nvSpPr>
        <p:spPr>
          <a:xfrm>
            <a:off x="9134629" y="423451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CF70A-416E-432F-B8C2-FD252C34914F}"/>
              </a:ext>
            </a:extLst>
          </p:cNvPr>
          <p:cNvSpPr txBox="1"/>
          <p:nvPr/>
        </p:nvSpPr>
        <p:spPr>
          <a:xfrm>
            <a:off x="10069416" y="436779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521EC-F1BC-40FC-8273-E16036E1F04F}"/>
              </a:ext>
            </a:extLst>
          </p:cNvPr>
          <p:cNvSpPr txBox="1"/>
          <p:nvPr/>
        </p:nvSpPr>
        <p:spPr>
          <a:xfrm>
            <a:off x="7280092" y="544220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113E7-5FC9-4345-AA95-82D4C54E7C87}"/>
              </a:ext>
            </a:extLst>
          </p:cNvPr>
          <p:cNvSpPr txBox="1"/>
          <p:nvPr/>
        </p:nvSpPr>
        <p:spPr>
          <a:xfrm>
            <a:off x="8965620" y="533612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73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5B018-FEE7-4275-826C-81437E8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8B57C-5655-4B5D-B7CA-6D9CEBB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91726"/>
            <a:ext cx="4954588" cy="41879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sr-Cyrl-RS" dirty="0"/>
              <a:t>задатак</a:t>
            </a:r>
            <a:endParaRPr lang="en-GB" dirty="0"/>
          </a:p>
          <a:p>
            <a:pPr marL="0" indent="0">
              <a:buNone/>
            </a:pPr>
            <a:r>
              <a:rPr lang="sr-Cyrl-RS" dirty="0"/>
              <a:t>Прочитај бројеве: 15, 38, 42, 24, 83. Означи цифре јединица и цифре десетица сваког броја. Замени сваки број збиром његових цифара.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851CAE-871F-47B9-9EC2-E78CFAFF6E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1782660"/>
              </p:ext>
            </p:extLst>
          </p:nvPr>
        </p:nvGraphicFramePr>
        <p:xfrm>
          <a:off x="5431316" y="1868601"/>
          <a:ext cx="599432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8151">
                  <a:extLst>
                    <a:ext uri="{9D8B030D-6E8A-4147-A177-3AD203B41FA5}">
                      <a16:colId xmlns:a16="http://schemas.microsoft.com/office/drawing/2014/main" val="268815623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240318326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510954160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78213880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7059598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6767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јединица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десетица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778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60CA8-919A-4CE1-B47F-D991D201FCFA}"/>
              </a:ext>
            </a:extLst>
          </p:cNvPr>
          <p:cNvSpPr txBox="1"/>
          <p:nvPr/>
        </p:nvSpPr>
        <p:spPr>
          <a:xfrm>
            <a:off x="9134629" y="2240949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AC-5123-45EC-B342-471451089C96}"/>
              </a:ext>
            </a:extLst>
          </p:cNvPr>
          <p:cNvSpPr txBox="1"/>
          <p:nvPr/>
        </p:nvSpPr>
        <p:spPr>
          <a:xfrm>
            <a:off x="9984924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A674-FC07-42AE-8124-6C576FFB120F}"/>
              </a:ext>
            </a:extLst>
          </p:cNvPr>
          <p:cNvSpPr txBox="1"/>
          <p:nvPr/>
        </p:nvSpPr>
        <p:spPr>
          <a:xfrm>
            <a:off x="6437010" y="4771232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138B3-B8D3-40B6-9FCD-F7AF3DD66BCA}"/>
              </a:ext>
            </a:extLst>
          </p:cNvPr>
          <p:cNvSpPr txBox="1"/>
          <p:nvPr/>
        </p:nvSpPr>
        <p:spPr>
          <a:xfrm>
            <a:off x="10757761" y="219979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BAADD-6E4F-4EE3-BD14-C437A8950EA4}"/>
              </a:ext>
            </a:extLst>
          </p:cNvPr>
          <p:cNvSpPr txBox="1"/>
          <p:nvPr/>
        </p:nvSpPr>
        <p:spPr>
          <a:xfrm>
            <a:off x="10757761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5CCB-1B6F-4DDA-9011-1950C965DA2B}"/>
              </a:ext>
            </a:extLst>
          </p:cNvPr>
          <p:cNvSpPr txBox="1"/>
          <p:nvPr/>
        </p:nvSpPr>
        <p:spPr>
          <a:xfrm>
            <a:off x="8324729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E151-59A6-4578-8103-186D69C6FE81}"/>
              </a:ext>
            </a:extLst>
          </p:cNvPr>
          <p:cNvSpPr txBox="1"/>
          <p:nvPr/>
        </p:nvSpPr>
        <p:spPr>
          <a:xfrm>
            <a:off x="8500999" y="477123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955F-20B0-4291-A228-EC047F5BAD83}"/>
              </a:ext>
            </a:extLst>
          </p:cNvPr>
          <p:cNvSpPr txBox="1"/>
          <p:nvPr/>
        </p:nvSpPr>
        <p:spPr>
          <a:xfrm>
            <a:off x="7575136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EC1A-8E63-4A91-8CF6-E3727995A778}"/>
              </a:ext>
            </a:extLst>
          </p:cNvPr>
          <p:cNvSpPr txBox="1"/>
          <p:nvPr/>
        </p:nvSpPr>
        <p:spPr>
          <a:xfrm>
            <a:off x="8327289" y="2595985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BC1EB-CFD8-4A0B-A7EB-AE8AC4FA8144}"/>
              </a:ext>
            </a:extLst>
          </p:cNvPr>
          <p:cNvSpPr txBox="1"/>
          <p:nvPr/>
        </p:nvSpPr>
        <p:spPr>
          <a:xfrm>
            <a:off x="9984923" y="2557913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3D856-525A-4F09-8720-337671FDE51E}"/>
              </a:ext>
            </a:extLst>
          </p:cNvPr>
          <p:cNvSpPr txBox="1"/>
          <p:nvPr/>
        </p:nvSpPr>
        <p:spPr>
          <a:xfrm>
            <a:off x="7552912" y="2632838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B1CC-A3A3-4305-BE6B-C6350C2C9599}"/>
              </a:ext>
            </a:extLst>
          </p:cNvPr>
          <p:cNvSpPr txBox="1"/>
          <p:nvPr/>
        </p:nvSpPr>
        <p:spPr>
          <a:xfrm>
            <a:off x="9112405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CF70A-416E-432F-B8C2-FD252C34914F}"/>
              </a:ext>
            </a:extLst>
          </p:cNvPr>
          <p:cNvSpPr txBox="1"/>
          <p:nvPr/>
        </p:nvSpPr>
        <p:spPr>
          <a:xfrm>
            <a:off x="10069416" y="436779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521EC-F1BC-40FC-8273-E16036E1F04F}"/>
              </a:ext>
            </a:extLst>
          </p:cNvPr>
          <p:cNvSpPr txBox="1"/>
          <p:nvPr/>
        </p:nvSpPr>
        <p:spPr>
          <a:xfrm>
            <a:off x="7280092" y="5442207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113E7-5FC9-4345-AA95-82D4C54E7C87}"/>
              </a:ext>
            </a:extLst>
          </p:cNvPr>
          <p:cNvSpPr txBox="1"/>
          <p:nvPr/>
        </p:nvSpPr>
        <p:spPr>
          <a:xfrm>
            <a:off x="8965620" y="533612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00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5B018-FEE7-4275-826C-81437E8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8B57C-5655-4B5D-B7CA-6D9CEBB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91726"/>
            <a:ext cx="4954588" cy="41879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sr-Cyrl-RS" dirty="0"/>
              <a:t>задатак</a:t>
            </a:r>
            <a:endParaRPr lang="en-GB" dirty="0"/>
          </a:p>
          <a:p>
            <a:pPr marL="0" indent="0">
              <a:buNone/>
            </a:pPr>
            <a:r>
              <a:rPr lang="sr-Cyrl-RS" dirty="0"/>
              <a:t>Прочитај бројеве: 15, 38, 42, 24, 83. Означи цифре јединица и цифре десетица сваког броја. Замени сваки број збиром његових цифара.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851CAE-871F-47B9-9EC2-E78CFAFF6E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1488905"/>
              </p:ext>
            </p:extLst>
          </p:nvPr>
        </p:nvGraphicFramePr>
        <p:xfrm>
          <a:off x="5431316" y="1868601"/>
          <a:ext cx="599432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8151">
                  <a:extLst>
                    <a:ext uri="{9D8B030D-6E8A-4147-A177-3AD203B41FA5}">
                      <a16:colId xmlns:a16="http://schemas.microsoft.com/office/drawing/2014/main" val="268815623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240318326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510954160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78213880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7059598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6767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јединица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десетица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Збир цифара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778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60CA8-919A-4CE1-B47F-D991D201FCFA}"/>
              </a:ext>
            </a:extLst>
          </p:cNvPr>
          <p:cNvSpPr txBox="1"/>
          <p:nvPr/>
        </p:nvSpPr>
        <p:spPr>
          <a:xfrm>
            <a:off x="9134629" y="2240949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AC-5123-45EC-B342-471451089C96}"/>
              </a:ext>
            </a:extLst>
          </p:cNvPr>
          <p:cNvSpPr txBox="1"/>
          <p:nvPr/>
        </p:nvSpPr>
        <p:spPr>
          <a:xfrm>
            <a:off x="9984924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A674-FC07-42AE-8124-6C576FFB120F}"/>
              </a:ext>
            </a:extLst>
          </p:cNvPr>
          <p:cNvSpPr txBox="1"/>
          <p:nvPr/>
        </p:nvSpPr>
        <p:spPr>
          <a:xfrm>
            <a:off x="9232134" y="2985570"/>
            <a:ext cx="3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138B3-B8D3-40B6-9FCD-F7AF3DD66BCA}"/>
              </a:ext>
            </a:extLst>
          </p:cNvPr>
          <p:cNvSpPr txBox="1"/>
          <p:nvPr/>
        </p:nvSpPr>
        <p:spPr>
          <a:xfrm>
            <a:off x="10757761" y="219979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BAADD-6E4F-4EE3-BD14-C437A8950EA4}"/>
              </a:ext>
            </a:extLst>
          </p:cNvPr>
          <p:cNvSpPr txBox="1"/>
          <p:nvPr/>
        </p:nvSpPr>
        <p:spPr>
          <a:xfrm>
            <a:off x="10757761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5CCB-1B6F-4DDA-9011-1950C965DA2B}"/>
              </a:ext>
            </a:extLst>
          </p:cNvPr>
          <p:cNvSpPr txBox="1"/>
          <p:nvPr/>
        </p:nvSpPr>
        <p:spPr>
          <a:xfrm>
            <a:off x="8324729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E151-59A6-4578-8103-186D69C6FE81}"/>
              </a:ext>
            </a:extLst>
          </p:cNvPr>
          <p:cNvSpPr txBox="1"/>
          <p:nvPr/>
        </p:nvSpPr>
        <p:spPr>
          <a:xfrm>
            <a:off x="8273801" y="2973973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955F-20B0-4291-A228-EC047F5BAD83}"/>
              </a:ext>
            </a:extLst>
          </p:cNvPr>
          <p:cNvSpPr txBox="1"/>
          <p:nvPr/>
        </p:nvSpPr>
        <p:spPr>
          <a:xfrm>
            <a:off x="7575136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EC1A-8E63-4A91-8CF6-E3727995A778}"/>
              </a:ext>
            </a:extLst>
          </p:cNvPr>
          <p:cNvSpPr txBox="1"/>
          <p:nvPr/>
        </p:nvSpPr>
        <p:spPr>
          <a:xfrm>
            <a:off x="8327289" y="2595985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BC1EB-CFD8-4A0B-A7EB-AE8AC4FA8144}"/>
              </a:ext>
            </a:extLst>
          </p:cNvPr>
          <p:cNvSpPr txBox="1"/>
          <p:nvPr/>
        </p:nvSpPr>
        <p:spPr>
          <a:xfrm>
            <a:off x="9984923" y="2557913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3D856-525A-4F09-8720-337671FDE51E}"/>
              </a:ext>
            </a:extLst>
          </p:cNvPr>
          <p:cNvSpPr txBox="1"/>
          <p:nvPr/>
        </p:nvSpPr>
        <p:spPr>
          <a:xfrm>
            <a:off x="7552912" y="2632838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B1CC-A3A3-4305-BE6B-C6350C2C9599}"/>
              </a:ext>
            </a:extLst>
          </p:cNvPr>
          <p:cNvSpPr txBox="1"/>
          <p:nvPr/>
        </p:nvSpPr>
        <p:spPr>
          <a:xfrm>
            <a:off x="9112405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CF70A-416E-432F-B8C2-FD252C34914F}"/>
              </a:ext>
            </a:extLst>
          </p:cNvPr>
          <p:cNvSpPr txBox="1"/>
          <p:nvPr/>
        </p:nvSpPr>
        <p:spPr>
          <a:xfrm>
            <a:off x="9957776" y="29873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521EC-F1BC-40FC-8273-E16036E1F04F}"/>
              </a:ext>
            </a:extLst>
          </p:cNvPr>
          <p:cNvSpPr txBox="1"/>
          <p:nvPr/>
        </p:nvSpPr>
        <p:spPr>
          <a:xfrm>
            <a:off x="7548634" y="300217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113E7-5FC9-4345-AA95-82D4C54E7C87}"/>
              </a:ext>
            </a:extLst>
          </p:cNvPr>
          <p:cNvSpPr txBox="1"/>
          <p:nvPr/>
        </p:nvSpPr>
        <p:spPr>
          <a:xfrm>
            <a:off x="10649706" y="295488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8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5B018-FEE7-4275-826C-81437E84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Сабирање и одузимање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8B57C-5655-4B5D-B7CA-6D9CEBB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91726"/>
            <a:ext cx="4954588" cy="418795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sr-Cyrl-RS" dirty="0"/>
              <a:t>задатак</a:t>
            </a:r>
            <a:endParaRPr lang="en-GB" dirty="0"/>
          </a:p>
          <a:p>
            <a:pPr marL="0" indent="0">
              <a:buNone/>
            </a:pPr>
            <a:r>
              <a:rPr lang="sr-Cyrl-RS" dirty="0"/>
              <a:t>Прочитај бројеве: 15, 38, 42, 24, 83. Означи цифре јединица и цифре десетица сваког броја. Замени сваки број збиром његових цифара.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851CAE-871F-47B9-9EC2-E78CFAFF6E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431316" y="1868601"/>
          <a:ext cx="599432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8151">
                  <a:extLst>
                    <a:ext uri="{9D8B030D-6E8A-4147-A177-3AD203B41FA5}">
                      <a16:colId xmlns:a16="http://schemas.microsoft.com/office/drawing/2014/main" val="268815623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2403183265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510954160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78213880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70595983"/>
                    </a:ext>
                  </a:extLst>
                </a:gridCol>
                <a:gridCol w="825235">
                  <a:extLst>
                    <a:ext uri="{9D8B030D-6E8A-4147-A177-3AD203B41FA5}">
                      <a16:colId xmlns:a16="http://schemas.microsoft.com/office/drawing/2014/main" val="316767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6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јединица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9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Цифре десетица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400" dirty="0"/>
                        <a:t>Збир цифара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778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060CA8-919A-4CE1-B47F-D991D201FCFA}"/>
              </a:ext>
            </a:extLst>
          </p:cNvPr>
          <p:cNvSpPr txBox="1"/>
          <p:nvPr/>
        </p:nvSpPr>
        <p:spPr>
          <a:xfrm>
            <a:off x="9134629" y="2240949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473AC-5123-45EC-B342-471451089C96}"/>
              </a:ext>
            </a:extLst>
          </p:cNvPr>
          <p:cNvSpPr txBox="1"/>
          <p:nvPr/>
        </p:nvSpPr>
        <p:spPr>
          <a:xfrm>
            <a:off x="9984924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3A674-FC07-42AE-8124-6C576FFB120F}"/>
              </a:ext>
            </a:extLst>
          </p:cNvPr>
          <p:cNvSpPr txBox="1"/>
          <p:nvPr/>
        </p:nvSpPr>
        <p:spPr>
          <a:xfrm>
            <a:off x="9232134" y="2985570"/>
            <a:ext cx="3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138B3-B8D3-40B6-9FCD-F7AF3DD66BCA}"/>
              </a:ext>
            </a:extLst>
          </p:cNvPr>
          <p:cNvSpPr txBox="1"/>
          <p:nvPr/>
        </p:nvSpPr>
        <p:spPr>
          <a:xfrm>
            <a:off x="10757761" y="2199791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BAADD-6E4F-4EE3-BD14-C437A8950EA4}"/>
              </a:ext>
            </a:extLst>
          </p:cNvPr>
          <p:cNvSpPr txBox="1"/>
          <p:nvPr/>
        </p:nvSpPr>
        <p:spPr>
          <a:xfrm>
            <a:off x="10757761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5CCB-1B6F-4DDA-9011-1950C965DA2B}"/>
              </a:ext>
            </a:extLst>
          </p:cNvPr>
          <p:cNvSpPr txBox="1"/>
          <p:nvPr/>
        </p:nvSpPr>
        <p:spPr>
          <a:xfrm>
            <a:off x="8324729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8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DE151-59A6-4578-8103-186D69C6FE81}"/>
              </a:ext>
            </a:extLst>
          </p:cNvPr>
          <p:cNvSpPr txBox="1"/>
          <p:nvPr/>
        </p:nvSpPr>
        <p:spPr>
          <a:xfrm>
            <a:off x="8273801" y="2973973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4955F-20B0-4291-A228-EC047F5BAD83}"/>
              </a:ext>
            </a:extLst>
          </p:cNvPr>
          <p:cNvSpPr txBox="1"/>
          <p:nvPr/>
        </p:nvSpPr>
        <p:spPr>
          <a:xfrm>
            <a:off x="7575136" y="2263506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5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8EC1A-8E63-4A91-8CF6-E3727995A778}"/>
              </a:ext>
            </a:extLst>
          </p:cNvPr>
          <p:cNvSpPr txBox="1"/>
          <p:nvPr/>
        </p:nvSpPr>
        <p:spPr>
          <a:xfrm>
            <a:off x="8327289" y="2595985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BC1EB-CFD8-4A0B-A7EB-AE8AC4FA8144}"/>
              </a:ext>
            </a:extLst>
          </p:cNvPr>
          <p:cNvSpPr txBox="1"/>
          <p:nvPr/>
        </p:nvSpPr>
        <p:spPr>
          <a:xfrm>
            <a:off x="9984923" y="2557913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3D856-525A-4F09-8720-337671FDE51E}"/>
              </a:ext>
            </a:extLst>
          </p:cNvPr>
          <p:cNvSpPr txBox="1"/>
          <p:nvPr/>
        </p:nvSpPr>
        <p:spPr>
          <a:xfrm>
            <a:off x="7552912" y="2632838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FB1CC-A3A3-4305-BE6B-C6350C2C9599}"/>
              </a:ext>
            </a:extLst>
          </p:cNvPr>
          <p:cNvSpPr txBox="1"/>
          <p:nvPr/>
        </p:nvSpPr>
        <p:spPr>
          <a:xfrm>
            <a:off x="9112405" y="25855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CF70A-416E-432F-B8C2-FD252C34914F}"/>
              </a:ext>
            </a:extLst>
          </p:cNvPr>
          <p:cNvSpPr txBox="1"/>
          <p:nvPr/>
        </p:nvSpPr>
        <p:spPr>
          <a:xfrm>
            <a:off x="9957776" y="298735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521EC-F1BC-40FC-8273-E16036E1F04F}"/>
              </a:ext>
            </a:extLst>
          </p:cNvPr>
          <p:cNvSpPr txBox="1"/>
          <p:nvPr/>
        </p:nvSpPr>
        <p:spPr>
          <a:xfrm>
            <a:off x="7548634" y="3002170"/>
            <a:ext cx="35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113E7-5FC9-4345-AA95-82D4C54E7C87}"/>
              </a:ext>
            </a:extLst>
          </p:cNvPr>
          <p:cNvSpPr txBox="1"/>
          <p:nvPr/>
        </p:nvSpPr>
        <p:spPr>
          <a:xfrm>
            <a:off x="10649706" y="2954882"/>
            <a:ext cx="5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11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15050-04E0-48AA-BE49-0E314B4B06FF}"/>
              </a:ext>
            </a:extLst>
          </p:cNvPr>
          <p:cNvSpPr txBox="1"/>
          <p:nvPr/>
        </p:nvSpPr>
        <p:spPr>
          <a:xfrm>
            <a:off x="6907576" y="4065224"/>
            <a:ext cx="26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       Браво!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57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548</TotalTime>
  <Words>301</Words>
  <Application>Microsoft Office PowerPoint</Application>
  <PresentationFormat>Widescreen</PresentationFormat>
  <Paragraphs>132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Ilustracija prirode 16x9</vt:lpstr>
      <vt:lpstr>Задаци из математике</vt:lpstr>
      <vt:lpstr>Сабирање и одузимање</vt:lpstr>
      <vt:lpstr>Сабирање и одузимање</vt:lpstr>
      <vt:lpstr>Сабирање и одузимање</vt:lpstr>
      <vt:lpstr>Сабирање и одузимање</vt:lpstr>
      <vt:lpstr>Сабирање и одузимање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ЦРВЕНКАПА</dc:title>
  <dc:creator>zorica milatovic</dc:creator>
  <cp:lastModifiedBy>zorica milatovic</cp:lastModifiedBy>
  <cp:revision>17</cp:revision>
  <dcterms:created xsi:type="dcterms:W3CDTF">2017-08-05T10:57:58Z</dcterms:created>
  <dcterms:modified xsi:type="dcterms:W3CDTF">2020-03-31T08:11:03Z</dcterms:modified>
</cp:coreProperties>
</file>