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295" r:id="rId20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096C3A-05AA-4FB8-BF4B-D415B30B5A9F}">
          <p14:sldIdLst>
            <p14:sldId id="256"/>
            <p14:sldId id="276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ica milatovic" initials="zm" lastIdx="1" clrIdx="0">
    <p:extLst>
      <p:ext uri="{19B8F6BF-5375-455C-9EA6-DF929625EA0E}">
        <p15:presenceInfo xmlns:p15="http://schemas.microsoft.com/office/powerpoint/2012/main" userId="a4d466f9b9fc0d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r-Latn-RS"/>
              <a:t>Kliknite da biste uredili stil podnaslova mastera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4" name="Govor 003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lobod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lobod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lobod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lobod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lobod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4" name="Govor 003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4" name="Govor 003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Uređivanje stilova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24.8.2016.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6" name="Govor 003.wav"/>
          </p:stSnd>
        </p:sndAc>
      </p:transition>
    </mc:Choice>
    <mc:Fallback xmlns="">
      <p:transition spd="slow">
        <p:fade/>
        <p:sndAc>
          <p:stSnd>
            <p:snd r:embed="rId18" name="Govor 003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5893" y="1973766"/>
            <a:ext cx="9360418" cy="878258"/>
          </a:xfrm>
        </p:spPr>
        <p:txBody>
          <a:bodyPr>
            <a:normAutofit/>
          </a:bodyPr>
          <a:lstStyle/>
          <a:p>
            <a:r>
              <a:rPr lang="sr-Cyrl-RS" sz="4800" dirty="0">
                <a:latin typeface="Segoe Print" panose="02000600000000000000" pitchFamily="2" charset="0"/>
              </a:rPr>
              <a:t>Задаци из математике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81119" y="3047107"/>
            <a:ext cx="6916336" cy="1469540"/>
          </a:xfrm>
        </p:spPr>
        <p:txBody>
          <a:bodyPr>
            <a:normAutofit fontScale="85000" lnSpcReduction="20000"/>
          </a:bodyPr>
          <a:lstStyle/>
          <a:p>
            <a:r>
              <a:rPr lang="sr-Cyrl-RS" sz="3200" dirty="0">
                <a:latin typeface="Segoe Print" panose="02000600000000000000" pitchFamily="2" charset="0"/>
              </a:rPr>
              <a:t>Први разред</a:t>
            </a:r>
          </a:p>
          <a:p>
            <a:endParaRPr lang="sr-Cyrl-RS" sz="3200" dirty="0">
              <a:latin typeface="Segoe Print" panose="02000600000000000000" pitchFamily="2" charset="0"/>
            </a:endParaRPr>
          </a:p>
          <a:p>
            <a:r>
              <a:rPr lang="sr-Cyrl-RS" sz="2000" dirty="0">
                <a:latin typeface="Segoe Print" panose="02000600000000000000" pitchFamily="2" charset="0"/>
              </a:rPr>
              <a:t>Извор: </a:t>
            </a:r>
          </a:p>
          <a:p>
            <a:r>
              <a:rPr lang="sr-Cyrl-RS" sz="2000" dirty="0">
                <a:latin typeface="Segoe Print" panose="02000600000000000000" pitchFamily="2" charset="0"/>
              </a:rPr>
              <a:t>М. М. Моро М. А. Бантова</a:t>
            </a:r>
          </a:p>
          <a:p>
            <a:r>
              <a:rPr lang="sr-Cyrl-RS" sz="2000" dirty="0">
                <a:latin typeface="Segoe Print" panose="02000600000000000000" pitchFamily="2" charset="0"/>
              </a:rPr>
              <a:t>Математика 2</a:t>
            </a:r>
          </a:p>
          <a:p>
            <a:endParaRPr lang="sr-Cyrl-RS" sz="2000" dirty="0">
              <a:latin typeface="Segoe Print" panose="02000600000000000000" pitchFamily="2" charset="0"/>
            </a:endParaRPr>
          </a:p>
          <a:p>
            <a:endParaRPr lang="en-US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>
    <p:fade/>
    <p:sndAc>
      <p:stSnd>
        <p:snd r:embed="rId2" name="Govor 003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815726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429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228159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74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548814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722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826398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378655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072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310536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782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051363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837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440408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408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940809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914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9DAE-11D6-4B5F-9DEC-C9DF780C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920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  <p:sndAc>
          <p:stSnd>
            <p:snd r:embed="rId2" name="Mi se ne bojimo.wav"/>
          </p:stSnd>
        </p:sndAc>
      </p:transition>
    </mc:Choice>
    <mc:Fallback xmlns="">
      <p:transition spd="med">
        <p:fade/>
        <p:sndAc>
          <p:stSnd>
            <p:snd r:embed="rId3" name="Mi se ne bojimo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22186188"/>
              </p:ext>
            </p:extLst>
          </p:nvPr>
        </p:nvGraphicFramePr>
        <p:xfrm>
          <a:off x="4117359" y="240707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5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17270995"/>
              </p:ext>
            </p:extLst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611417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249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385816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498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723132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760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427356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588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56175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42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328999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167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0AB-5D5E-4AB5-9E63-33B18E0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br>
              <a:rPr lang="sr-Cyrl-R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8D-AA58-4E92-BC5E-F095082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23" y="2592061"/>
            <a:ext cx="2257246" cy="533056"/>
          </a:xfrm>
        </p:spPr>
        <p:txBody>
          <a:bodyPr>
            <a:normAutofit/>
          </a:bodyPr>
          <a:lstStyle/>
          <a:p>
            <a:r>
              <a:rPr lang="en-GB" dirty="0"/>
              <a:t>10. </a:t>
            </a:r>
            <a:r>
              <a:rPr lang="sr-Cyrl-RS" dirty="0"/>
              <a:t>задатак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FDA1-71D5-4302-A5D6-9523E214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98" y="3363218"/>
            <a:ext cx="3382098" cy="55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Реши примере: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7F708A-8346-45EF-A029-D7B174EEEF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117359" y="1405262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23 + 7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10 -3 + 2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9 + 0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 + 30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20 – 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+ 2 - 5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6 - 0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48 – 30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66 + 4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– 6 + 9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7 - 7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12 + 8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40 - 9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 – 3 + 5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 + 4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599497B-A7B5-413C-B29E-8EC67784E83A}"/>
              </a:ext>
            </a:extLst>
          </p:cNvPr>
          <p:cNvSpPr txBox="1"/>
          <p:nvPr/>
        </p:nvSpPr>
        <p:spPr>
          <a:xfrm>
            <a:off x="3238269" y="4242153"/>
            <a:ext cx="17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4+=10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226B2-2085-497F-942E-F2ED8706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304437"/>
              </p:ext>
            </p:extLst>
          </p:nvPr>
        </p:nvGraphicFramePr>
        <p:xfrm>
          <a:off x="4117359" y="3382795"/>
          <a:ext cx="6418040" cy="179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4510">
                  <a:extLst>
                    <a:ext uri="{9D8B030D-6E8A-4147-A177-3AD203B41FA5}">
                      <a16:colId xmlns:a16="http://schemas.microsoft.com/office/drawing/2014/main" val="70440060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1453288893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4225931529"/>
                    </a:ext>
                  </a:extLst>
                </a:gridCol>
                <a:gridCol w="1604510">
                  <a:extLst>
                    <a:ext uri="{9D8B030D-6E8A-4147-A177-3AD203B41FA5}">
                      <a16:colId xmlns:a16="http://schemas.microsoft.com/office/drawing/2014/main" val="843502610"/>
                    </a:ext>
                  </a:extLst>
                </a:gridCol>
              </a:tblGrid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2411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09732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6936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95250" marR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0" marT="76200" marB="762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454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lustracija prirod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2_TF03431377_TF03431377" id="{7806C930-8C11-4E61-AE12-A71F2622CEC2}" vid="{96669899-746D-49E1-803B-120C230D8567}"/>
    </a:ext>
  </a:extLst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na temu prirode, ilustrovani dizajn pejzaža (široki ekran)</Template>
  <TotalTime>1699</TotalTime>
  <Words>1450</Words>
  <Application>Microsoft Office PowerPoint</Application>
  <PresentationFormat>Widescreen</PresentationFormat>
  <Paragraphs>603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Segoe Print</vt:lpstr>
      <vt:lpstr>Ilustracija prirode 16x9</vt:lpstr>
      <vt:lpstr>Задаци из математике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Сабирање и одузимање </vt:lpstr>
      <vt:lpstr>Браво!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ЦРВЕНКАПА</dc:title>
  <dc:creator>zorica milatovic</dc:creator>
  <cp:lastModifiedBy>zorica milatovic</cp:lastModifiedBy>
  <cp:revision>114</cp:revision>
  <dcterms:created xsi:type="dcterms:W3CDTF">2017-08-05T10:57:58Z</dcterms:created>
  <dcterms:modified xsi:type="dcterms:W3CDTF">2020-04-04T14:51:50Z</dcterms:modified>
</cp:coreProperties>
</file>