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handoutMasterIdLst>
    <p:handoutMasterId r:id="rId7"/>
  </p:handoutMasterIdLst>
  <p:sldIdLst>
    <p:sldId id="256" r:id="rId2"/>
    <p:sldId id="276" r:id="rId3"/>
    <p:sldId id="296" r:id="rId4"/>
    <p:sldId id="295" r:id="rId5"/>
  </p:sldIdLst>
  <p:sldSz cx="12192000" cy="6858000"/>
  <p:notesSz cx="6858000" cy="9144000"/>
  <p:defaultTextStyle>
    <a:defPPr rtl="0"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2096C3A-05AA-4FB8-BF4B-D415B30B5A9F}">
          <p14:sldIdLst>
            <p14:sldId id="256"/>
            <p14:sldId id="276"/>
            <p14:sldId id="296"/>
            <p14:sldId id="29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orica milatovic" initials="zm" lastIdx="1" clrIdx="0">
    <p:extLst>
      <p:ext uri="{19B8F6BF-5375-455C-9EA6-DF929625EA0E}">
        <p15:presenceInfo xmlns:p15="http://schemas.microsoft.com/office/powerpoint/2012/main" userId="a4d466f9b9fc0d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5" autoAdjust="0"/>
    <p:restoredTop sz="94660"/>
  </p:normalViewPr>
  <p:slideViewPr>
    <p:cSldViewPr snapToGrid="0">
      <p:cViewPr varScale="1">
        <p:scale>
          <a:sx n="58" d="100"/>
          <a:sy n="58" d="100"/>
        </p:scale>
        <p:origin x="98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zaglavlj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Čuvar mesta za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24.8.2016.</a:t>
            </a:r>
            <a:endParaRPr/>
          </a:p>
        </p:txBody>
      </p:sp>
      <p:sp>
        <p:nvSpPr>
          <p:cNvPr id="4" name="Čuvar mesta za podnožj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5" name="Čuvar mesta za broj slajd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57E03411-58E2-43FD-AE1D-AD77DFF8CB2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zaglavlj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Čuvar mesta za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24.8.2016.</a:t>
            </a:r>
            <a:endParaRPr/>
          </a:p>
        </p:txBody>
      </p:sp>
      <p:sp>
        <p:nvSpPr>
          <p:cNvPr id="4" name="Čuvar mesta za sliku na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/>
          </a:p>
        </p:txBody>
      </p:sp>
      <p:sp>
        <p:nvSpPr>
          <p:cNvPr id="5" name="Čuvar mesta za napomen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t>Kliknite da biste uredili stilove za tekst mastera</a:t>
            </a:r>
          </a:p>
          <a:p>
            <a:pPr lvl="1" rtl="0"/>
            <a:r>
              <a:t>Drugi nivo</a:t>
            </a:r>
          </a:p>
          <a:p>
            <a:pPr lvl="2" rtl="0"/>
            <a:r>
              <a:t>Treći nivo</a:t>
            </a:r>
          </a:p>
          <a:p>
            <a:pPr lvl="3" rtl="0"/>
            <a:r>
              <a:t>Četvrti nivo</a:t>
            </a:r>
          </a:p>
          <a:p>
            <a:pPr lvl="4" rtl="0"/>
            <a:r>
              <a:t>Peti nivo</a:t>
            </a:r>
          </a:p>
        </p:txBody>
      </p:sp>
      <p:sp>
        <p:nvSpPr>
          <p:cNvPr id="6" name="Čuvar mesta za podnožj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7" name="Čuvar mesta za broj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C8DC57A8-AE18-4654-B6AF-04B3577165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5400"/>
            </a:lvl1pPr>
          </a:lstStyle>
          <a:p>
            <a:pPr rtl="0"/>
            <a:r>
              <a:rPr lang="sr-Latn-RS"/>
              <a:t>Kliknite i uredite naslov mastera</a:t>
            </a:r>
            <a:endParaRPr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sr-Latn-RS"/>
              <a:t>Kliknite da biste uredili stil podnaslova mastera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  <p:sndAc>
          <p:stSnd>
            <p:snd r:embed="rId1" name="Govor 003.wav"/>
          </p:stSnd>
        </p:sndAc>
      </p:transition>
    </mc:Choice>
    <mc:Fallback xmlns="">
      <p:transition spd="slow">
        <p:fade/>
        <p:sndAc>
          <p:stSnd>
            <p:snd r:embed="rId4" name="Govor 003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 slike sa nat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/>
            </a:lvl1pPr>
          </a:lstStyle>
          <a:p>
            <a:pPr rtl="0"/>
            <a:r>
              <a:rPr lang="sr-Latn-RS"/>
              <a:t>Kliknite i uredite naslov mastera</a:t>
            </a:r>
            <a:endParaRPr lang="sr-latn-rs"/>
          </a:p>
        </p:txBody>
      </p:sp>
      <p:grpSp>
        <p:nvGrpSpPr>
          <p:cNvPr id="84" name="Grupa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Slobodni oblik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6" name="Slobodni oblik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7" name="Slobodni oblik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8" name="Slobodni oblik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9" name="Slobodni oblik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0" name="Slobodni oblik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1" name="Slobodni oblik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2" name="Slobodni oblik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3" name="Slobodni oblik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4" name="Slobodni oblik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5" name="Slobodni oblik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6" name="Slobodni oblik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97" name="Čuvar mesta za sliku 33" descr="Prazan čuvar mesta za dodavanje slike. Kliknite na čuvar mesta i izaberite sliku koju želite da dodate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sr-Latn-RS"/>
              <a:t>Kliknite na ikonu i dodajte sliku</a:t>
            </a:r>
            <a:endParaRPr dirty="0"/>
          </a:p>
        </p:txBody>
      </p:sp>
      <p:grpSp>
        <p:nvGrpSpPr>
          <p:cNvPr id="98" name="Grupa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Slobodni oblik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0" name="Slobodni oblik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1" name="Slobodni oblik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2" name="Slobodni oblik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3" name="Slobodni oblik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4" name="Slobodni oblik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5" name="Slobodni oblik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6" name="Slobodni oblik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7" name="Slobodni oblik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8" name="Slobodni oblik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9" name="Slobodni oblik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0" name="Slobodni oblik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111" name="Čuvar mesta za sliku 33" descr="Prazan čuvar mesta za dodavanje slike. Kliknite na čuvar mesta i izaberite sliku koju želite da dodate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sr-Latn-RS"/>
              <a:t>Kliknite na ikonu i dodajte sliku</a:t>
            </a:r>
            <a:endParaRPr dirty="0"/>
          </a:p>
        </p:txBody>
      </p:sp>
      <p:grpSp>
        <p:nvGrpSpPr>
          <p:cNvPr id="112" name="Grupa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Slobodni oblik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4" name="Slobodni oblik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5" name="Slobodni oblik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6" name="Slobodni oblik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7" name="Slobodni oblik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8" name="Slobodni oblik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9" name="Slobodni oblik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0" name="Slobodni oblik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1" name="Slobodni oblik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2" name="Slobodni oblik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3" name="Slobodni oblik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4" name="Slobodni oblik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125" name="Čuvar mesta za sliku 33" descr="Prazan čuvar mesta za dodavanje slike. Kliknite na čuvar mesta i izaberite sliku koju želite da dodate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sr-Latn-RS"/>
              <a:t>Kliknite na ikonu i dodajte sliku</a:t>
            </a:r>
            <a:endParaRPr dirty="0"/>
          </a:p>
        </p:txBody>
      </p:sp>
      <p:sp>
        <p:nvSpPr>
          <p:cNvPr id="126" name="Čuvar mesta za tekst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sr-Latn-RS"/>
              <a:t>Uredi stil teksta mastera</a:t>
            </a:r>
          </a:p>
        </p:txBody>
      </p:sp>
      <p:sp>
        <p:nvSpPr>
          <p:cNvPr id="8" name="Čuvar mesta za broj slajda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Čuvar mesta za podnožje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Čuvar mesta za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24.8.2016.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  <p:sndAc>
          <p:stSnd>
            <p:snd r:embed="rId1" name="Govor 003.wav"/>
          </p:stSnd>
        </p:sndAc>
      </p:transition>
    </mc:Choice>
    <mc:Fallback xmlns="">
      <p:transition spd="slow">
        <p:fade/>
        <p:sndAc>
          <p:stSnd>
            <p:snd r:embed="rId3" name="Govor 003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a nat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sr-Latn-RS"/>
              <a:t>Kliknite i uredite naslov mastera</a:t>
            </a:r>
            <a:endParaRPr dirty="0"/>
          </a:p>
        </p:txBody>
      </p:sp>
      <p:sp>
        <p:nvSpPr>
          <p:cNvPr id="3" name="Čuvar mesta za sadržaj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sr-Latn-RS"/>
              <a:t>Uredi stil teksta mastera</a:t>
            </a:r>
          </a:p>
          <a:p>
            <a:pPr lvl="1" rtl="0"/>
            <a:r>
              <a:rPr lang="sr-Latn-RS"/>
              <a:t>Drugi nivo</a:t>
            </a:r>
          </a:p>
          <a:p>
            <a:pPr lvl="2" rtl="0"/>
            <a:r>
              <a:rPr lang="sr-Latn-RS"/>
              <a:t>Treći nivo</a:t>
            </a:r>
          </a:p>
          <a:p>
            <a:pPr lvl="3" rtl="0"/>
            <a:r>
              <a:rPr lang="sr-Latn-RS"/>
              <a:t>Četvrti nivo</a:t>
            </a:r>
          </a:p>
          <a:p>
            <a:pPr lvl="4" rtl="0"/>
            <a:r>
              <a:rPr lang="sr-Latn-RS"/>
              <a:t>Peti nivo</a:t>
            </a:r>
            <a:endParaRPr dirty="0"/>
          </a:p>
        </p:txBody>
      </p:sp>
      <p:sp>
        <p:nvSpPr>
          <p:cNvPr id="4" name="Čuvar mesta za tekst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sr-Latn-RS"/>
              <a:t>Uredi stil teksta mastera</a:t>
            </a:r>
          </a:p>
        </p:txBody>
      </p:sp>
      <p:sp>
        <p:nvSpPr>
          <p:cNvPr id="7" name="Čuvar mesta za broj slajda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6" name="Čuvar mesta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Čuvar mesta za datum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 rtlCol="0"/>
          <a:lstStyle/>
          <a:p>
            <a:pPr rtl="0"/>
            <a:r>
              <a:rPr lang="en-US"/>
              <a:t>24.8.2016.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  <p:sndAc>
          <p:stSnd>
            <p:snd r:embed="rId1" name="Govor 003.wav"/>
          </p:stSnd>
        </p:sndAc>
      </p:transition>
    </mc:Choice>
    <mc:Fallback xmlns="">
      <p:transition spd="slow">
        <p:fade/>
        <p:sndAc>
          <p:stSnd>
            <p:snd r:embed="rId3" name="Govor 003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a nat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sr-Latn-RS"/>
              <a:t>Kliknite i uredite naslov mastera</a:t>
            </a:r>
            <a:endParaRPr dirty="0"/>
          </a:p>
        </p:txBody>
      </p:sp>
      <p:grpSp>
        <p:nvGrpSpPr>
          <p:cNvPr id="8" name="Grupa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Slobodni oblik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" name="Slobodni oblik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grpSp>
          <p:nvGrpSpPr>
            <p:cNvPr id="11" name="Grupa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Slobodni oblik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/>
              </a:p>
            </p:txBody>
          </p:sp>
          <p:sp>
            <p:nvSpPr>
              <p:cNvPr id="21" name="Slobodni oblik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/>
              </a:p>
            </p:txBody>
          </p:sp>
        </p:grpSp>
        <p:sp>
          <p:nvSpPr>
            <p:cNvPr id="12" name="Slobodni oblik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3" name="Slobodni oblik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4" name="Slobodni oblik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5" name="Slobodni oblik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6" name="Slobodni oblik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7" name="Slobodni oblik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8" name="Slobodni oblik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9" name="Slobodni oblik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3" name="Čuvar mesta za sliku 2" descr="Prazan čuvar mesta za dodavanje slike. Kliknite na čuvar mesta i izaberite sliku koju želite da dodate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32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sr-Latn-RS"/>
              <a:t>Kliknite na ikonu i dodajte sliku</a:t>
            </a:r>
            <a:endParaRPr dirty="0"/>
          </a:p>
        </p:txBody>
      </p:sp>
      <p:sp>
        <p:nvSpPr>
          <p:cNvPr id="4" name="Čuvar mesta za tekst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sr-Latn-RS"/>
              <a:t>Uredi stil teksta mastera</a:t>
            </a:r>
          </a:p>
        </p:txBody>
      </p:sp>
      <p:sp>
        <p:nvSpPr>
          <p:cNvPr id="7" name="Čuvar mesta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Čuvar mesta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Čuvar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24.8.2016.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  <p:sndAc>
          <p:stSnd>
            <p:snd r:embed="rId1" name="Govor 003.wav"/>
          </p:stSnd>
        </p:sndAc>
      </p:transition>
    </mc:Choice>
    <mc:Fallback xmlns="">
      <p:transition spd="slow">
        <p:fade/>
        <p:sndAc>
          <p:stSnd>
            <p:snd r:embed="rId3" name="Govor 003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vertikaln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r-Latn-RS"/>
              <a:t>Kliknite i uredite naslov mastera</a:t>
            </a:r>
            <a:endParaRPr/>
          </a:p>
        </p:txBody>
      </p:sp>
      <p:sp>
        <p:nvSpPr>
          <p:cNvPr id="3" name="Čuvar mesta za vertikalni teks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sr-Latn-RS"/>
              <a:t>Uredi stil teksta mastera</a:t>
            </a:r>
          </a:p>
          <a:p>
            <a:pPr lvl="1" rtl="0"/>
            <a:r>
              <a:rPr lang="sr-Latn-RS"/>
              <a:t>Drugi nivo</a:t>
            </a:r>
          </a:p>
          <a:p>
            <a:pPr lvl="2" rtl="0"/>
            <a:r>
              <a:rPr lang="sr-Latn-RS"/>
              <a:t>Treći nivo</a:t>
            </a:r>
          </a:p>
          <a:p>
            <a:pPr lvl="3" rtl="0"/>
            <a:r>
              <a:rPr lang="sr-Latn-RS"/>
              <a:t>Četvrti nivo</a:t>
            </a:r>
          </a:p>
          <a:p>
            <a:pPr lvl="4" rtl="0"/>
            <a:r>
              <a:rPr lang="sr-Latn-RS"/>
              <a:t>Peti nivo</a:t>
            </a:r>
            <a:endParaRPr/>
          </a:p>
        </p:txBody>
      </p:sp>
      <p:sp>
        <p:nvSpPr>
          <p:cNvPr id="6" name="Čuvar mesta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Čuvar mesta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Čuvar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24.8.2016.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  <p:sndAc>
          <p:stSnd>
            <p:snd r:embed="rId1" name="Govor 003.wav"/>
          </p:stSnd>
        </p:sndAc>
      </p:transition>
    </mc:Choice>
    <mc:Fallback xmlns="">
      <p:transition spd="slow">
        <p:fade/>
        <p:sndAc>
          <p:stSnd>
            <p:snd r:embed="rId3" name="Govor 003.wav"/>
          </p:stSnd>
        </p:sndAc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ni naslov i tekst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ni naslov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 rtlCol="0"/>
          <a:lstStyle/>
          <a:p>
            <a:pPr rtl="0"/>
            <a:r>
              <a:rPr lang="sr-Latn-RS"/>
              <a:t>Kliknite i uredite naslov mastera</a:t>
            </a:r>
            <a:endParaRPr/>
          </a:p>
        </p:txBody>
      </p:sp>
      <p:sp>
        <p:nvSpPr>
          <p:cNvPr id="3" name="Čuvar mesta za vertikalni tekst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 rtlCol="0"/>
          <a:lstStyle/>
          <a:p>
            <a:pPr lvl="0" rtl="0"/>
            <a:r>
              <a:rPr lang="sr-Latn-RS"/>
              <a:t>Uredi stil teksta mastera</a:t>
            </a:r>
          </a:p>
          <a:p>
            <a:pPr lvl="1" rtl="0"/>
            <a:r>
              <a:rPr lang="sr-Latn-RS"/>
              <a:t>Drugi nivo</a:t>
            </a:r>
          </a:p>
          <a:p>
            <a:pPr lvl="2" rtl="0"/>
            <a:r>
              <a:rPr lang="sr-Latn-RS"/>
              <a:t>Treći nivo</a:t>
            </a:r>
          </a:p>
          <a:p>
            <a:pPr lvl="3" rtl="0"/>
            <a:r>
              <a:rPr lang="sr-Latn-RS"/>
              <a:t>Četvrti nivo</a:t>
            </a:r>
          </a:p>
          <a:p>
            <a:pPr lvl="4" rtl="0"/>
            <a:r>
              <a:rPr lang="sr-Latn-RS"/>
              <a:t>Peti nivo</a:t>
            </a:r>
            <a:endParaRPr/>
          </a:p>
        </p:txBody>
      </p:sp>
      <p:sp>
        <p:nvSpPr>
          <p:cNvPr id="6" name="Čuvar mesta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Čuvar mesta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Čuvar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24.8.2016.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  <p:sndAc>
          <p:stSnd>
            <p:snd r:embed="rId1" name="Govor 003.wav"/>
          </p:stSnd>
        </p:sndAc>
      </p:transition>
    </mc:Choice>
    <mc:Fallback xmlns="">
      <p:transition spd="slow">
        <p:fade/>
        <p:sndAc>
          <p:stSnd>
            <p:snd r:embed="rId4" name="Govor 003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r-Latn-RS"/>
              <a:t>Kliknite i uredite naslov mastera</a:t>
            </a:r>
            <a:endParaRPr/>
          </a:p>
        </p:txBody>
      </p:sp>
      <p:sp>
        <p:nvSpPr>
          <p:cNvPr id="3" name="Čuvar mesta za sadržaj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sr-Latn-RS"/>
              <a:t>Uredi stil teksta mastera</a:t>
            </a:r>
          </a:p>
          <a:p>
            <a:pPr lvl="1" rtl="0"/>
            <a:r>
              <a:rPr lang="sr-Latn-RS"/>
              <a:t>Drugi nivo</a:t>
            </a:r>
          </a:p>
          <a:p>
            <a:pPr lvl="2" rtl="0"/>
            <a:r>
              <a:rPr lang="sr-Latn-RS"/>
              <a:t>Treći nivo</a:t>
            </a:r>
          </a:p>
          <a:p>
            <a:pPr lvl="3" rtl="0"/>
            <a:r>
              <a:rPr lang="sr-Latn-RS"/>
              <a:t>Četvrti nivo</a:t>
            </a:r>
          </a:p>
          <a:p>
            <a:pPr lvl="4" rtl="0"/>
            <a:r>
              <a:rPr lang="sr-Latn-RS"/>
              <a:t>Peti nivo</a:t>
            </a:r>
            <a:endParaRPr/>
          </a:p>
        </p:txBody>
      </p:sp>
      <p:sp>
        <p:nvSpPr>
          <p:cNvPr id="6" name="Čuvar mesta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 dirty="0"/>
          </a:p>
        </p:txBody>
      </p:sp>
      <p:sp>
        <p:nvSpPr>
          <p:cNvPr id="5" name="Čuvar mesta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Čuvar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24.8.2016.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  <p:sndAc>
          <p:stSnd>
            <p:snd r:embed="rId1" name="Govor 003.wav"/>
          </p:stSnd>
        </p:sndAc>
      </p:transition>
    </mc:Choice>
    <mc:Fallback xmlns="">
      <p:transition spd="slow">
        <p:fade/>
        <p:sndAc>
          <p:stSnd>
            <p:snd r:embed="rId3" name="Govor 003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eljka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sr-Latn-RS"/>
              <a:t>Kliknite i uredite naslov mastera</a:t>
            </a:r>
            <a:endParaRPr/>
          </a:p>
        </p:txBody>
      </p:sp>
      <p:sp>
        <p:nvSpPr>
          <p:cNvPr id="3" name="Čuvar mesta za tekst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sr-Latn-RS"/>
              <a:t>Uredi stil teksta mastera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  <p:sndAc>
          <p:stSnd>
            <p:snd r:embed="rId1" name="Govor 003.wav"/>
          </p:stSnd>
        </p:sndAc>
      </p:transition>
    </mc:Choice>
    <mc:Fallback xmlns="">
      <p:transition spd="slow">
        <p:fade/>
        <p:sndAc>
          <p:stSnd>
            <p:snd r:embed="rId4" name="Govor 003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r-Latn-RS"/>
              <a:t>Kliknite i uredite naslov mastera</a:t>
            </a:r>
            <a:endParaRPr/>
          </a:p>
        </p:txBody>
      </p:sp>
      <p:sp>
        <p:nvSpPr>
          <p:cNvPr id="3" name="Čuvar mesta za sadržaj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 rtlCol="0"/>
          <a:lstStyle/>
          <a:p>
            <a:pPr lvl="0" rtl="0"/>
            <a:r>
              <a:rPr lang="sr-Latn-RS"/>
              <a:t>Uredi stil teksta mastera</a:t>
            </a:r>
          </a:p>
          <a:p>
            <a:pPr lvl="1" rtl="0"/>
            <a:r>
              <a:rPr lang="sr-Latn-RS"/>
              <a:t>Drugi nivo</a:t>
            </a:r>
          </a:p>
          <a:p>
            <a:pPr lvl="2" rtl="0"/>
            <a:r>
              <a:rPr lang="sr-Latn-RS"/>
              <a:t>Treći nivo</a:t>
            </a:r>
          </a:p>
          <a:p>
            <a:pPr lvl="3" rtl="0"/>
            <a:r>
              <a:rPr lang="sr-Latn-RS"/>
              <a:t>Četvrti nivo</a:t>
            </a:r>
          </a:p>
          <a:p>
            <a:pPr lvl="4" rtl="0"/>
            <a:r>
              <a:rPr lang="sr-Latn-RS"/>
              <a:t>Peti nivo</a:t>
            </a:r>
            <a:endParaRPr/>
          </a:p>
        </p:txBody>
      </p:sp>
      <p:sp>
        <p:nvSpPr>
          <p:cNvPr id="4" name="Čuvar mesta za sadržaj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 rtlCol="0"/>
          <a:lstStyle/>
          <a:p>
            <a:pPr lvl="0" rtl="0"/>
            <a:r>
              <a:rPr lang="sr-Latn-RS"/>
              <a:t>Uredi stil teksta mastera</a:t>
            </a:r>
          </a:p>
          <a:p>
            <a:pPr lvl="1" rtl="0"/>
            <a:r>
              <a:rPr lang="sr-Latn-RS"/>
              <a:t>Drugi nivo</a:t>
            </a:r>
          </a:p>
          <a:p>
            <a:pPr lvl="2" rtl="0"/>
            <a:r>
              <a:rPr lang="sr-Latn-RS"/>
              <a:t>Treći nivo</a:t>
            </a:r>
          </a:p>
          <a:p>
            <a:pPr lvl="3" rtl="0"/>
            <a:r>
              <a:rPr lang="sr-Latn-RS"/>
              <a:t>Četvrti nivo</a:t>
            </a:r>
          </a:p>
          <a:p>
            <a:pPr lvl="4" rtl="0"/>
            <a:r>
              <a:rPr lang="sr-Latn-RS"/>
              <a:t>Peti nivo</a:t>
            </a:r>
            <a:endParaRPr/>
          </a:p>
        </p:txBody>
      </p:sp>
      <p:sp>
        <p:nvSpPr>
          <p:cNvPr id="7" name="Čuvar mesta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Čuvar mesta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Čuvar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24.8.2016.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  <p:sndAc>
          <p:stSnd>
            <p:snd r:embed="rId1" name="Govor 003.wav"/>
          </p:stSnd>
        </p:sndAc>
      </p:transition>
    </mc:Choice>
    <mc:Fallback xmlns="">
      <p:transition spd="slow">
        <p:fade/>
        <p:sndAc>
          <p:stSnd>
            <p:snd r:embed="rId3" name="Govor 003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eđe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r-Latn-RS"/>
              <a:t>Kliknite i uredite naslov mastera</a:t>
            </a:r>
            <a:endParaRPr/>
          </a:p>
        </p:txBody>
      </p:sp>
      <p:sp>
        <p:nvSpPr>
          <p:cNvPr id="3" name="Čuvar mesta za tekst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sr-Latn-RS"/>
              <a:t>Uredi stil teksta mastera</a:t>
            </a:r>
          </a:p>
        </p:txBody>
      </p:sp>
      <p:sp>
        <p:nvSpPr>
          <p:cNvPr id="4" name="Čuvar mesta za sadržaj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 rtlCol="0"/>
          <a:lstStyle/>
          <a:p>
            <a:pPr lvl="0" rtl="0"/>
            <a:r>
              <a:rPr lang="sr-Latn-RS"/>
              <a:t>Uredi stil teksta mastera</a:t>
            </a:r>
          </a:p>
          <a:p>
            <a:pPr lvl="1" rtl="0"/>
            <a:r>
              <a:rPr lang="sr-Latn-RS"/>
              <a:t>Drugi nivo</a:t>
            </a:r>
          </a:p>
          <a:p>
            <a:pPr lvl="2" rtl="0"/>
            <a:r>
              <a:rPr lang="sr-Latn-RS"/>
              <a:t>Treći nivo</a:t>
            </a:r>
          </a:p>
          <a:p>
            <a:pPr lvl="3" rtl="0"/>
            <a:r>
              <a:rPr lang="sr-Latn-RS"/>
              <a:t>Četvrti nivo</a:t>
            </a:r>
          </a:p>
          <a:p>
            <a:pPr lvl="4" rtl="0"/>
            <a:r>
              <a:rPr lang="sr-Latn-RS"/>
              <a:t>Peti nivo</a:t>
            </a:r>
            <a:endParaRPr/>
          </a:p>
        </p:txBody>
      </p:sp>
      <p:sp>
        <p:nvSpPr>
          <p:cNvPr id="5" name="Čuvar mesta za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sr-Latn-RS"/>
              <a:t>Uredi stil teksta mastera</a:t>
            </a:r>
          </a:p>
        </p:txBody>
      </p:sp>
      <p:sp>
        <p:nvSpPr>
          <p:cNvPr id="6" name="Čuvar mesta za sadržaj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 rtlCol="0"/>
          <a:lstStyle/>
          <a:p>
            <a:pPr lvl="0" rtl="0"/>
            <a:r>
              <a:rPr lang="sr-Latn-RS"/>
              <a:t>Uredi stil teksta mastera</a:t>
            </a:r>
          </a:p>
          <a:p>
            <a:pPr lvl="1" rtl="0"/>
            <a:r>
              <a:rPr lang="sr-Latn-RS"/>
              <a:t>Drugi nivo</a:t>
            </a:r>
          </a:p>
          <a:p>
            <a:pPr lvl="2" rtl="0"/>
            <a:r>
              <a:rPr lang="sr-Latn-RS"/>
              <a:t>Treći nivo</a:t>
            </a:r>
          </a:p>
          <a:p>
            <a:pPr lvl="3" rtl="0"/>
            <a:r>
              <a:rPr lang="sr-Latn-RS"/>
              <a:t>Četvrti nivo</a:t>
            </a:r>
          </a:p>
          <a:p>
            <a:pPr lvl="4" rtl="0"/>
            <a:r>
              <a:rPr lang="sr-Latn-RS"/>
              <a:t>Peti nivo</a:t>
            </a:r>
            <a:endParaRPr/>
          </a:p>
        </p:txBody>
      </p:sp>
      <p:sp>
        <p:nvSpPr>
          <p:cNvPr id="9" name="Čuvar mesta za broj slajd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8" name="Čuvar mesta za podnožj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7" name="Čuvar mesta za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24.8.2016.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  <p:sndAc>
          <p:stSnd>
            <p:snd r:embed="rId1" name="Govor 003.wav"/>
          </p:stSnd>
        </p:sndAc>
      </p:transition>
    </mc:Choice>
    <mc:Fallback xmlns="">
      <p:transition spd="slow">
        <p:fade/>
        <p:sndAc>
          <p:stSnd>
            <p:snd r:embed="rId3" name="Govor 003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r-Latn-RS"/>
              <a:t>Kliknite i uredite naslov mastera</a:t>
            </a:r>
            <a:endParaRPr/>
          </a:p>
        </p:txBody>
      </p:sp>
      <p:sp>
        <p:nvSpPr>
          <p:cNvPr id="5" name="Čuvar mesta za broj slajd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4" name="Čuvar mesta za podnožj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3" name="Čuvar mesta za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24.8.2016.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  <p:sndAc>
          <p:stSnd>
            <p:snd r:embed="rId1" name="Govor 003.wav"/>
          </p:stSnd>
        </p:sndAc>
      </p:transition>
    </mc:Choice>
    <mc:Fallback xmlns="">
      <p:transition spd="slow">
        <p:fade/>
        <p:sndAc>
          <p:stSnd>
            <p:snd r:embed="rId3" name="Govor 003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Čuvar mesta za broj slajd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3" name="Čuvar mesta za podnožj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2" name="Čuvar mesta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24.8.2016.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  <p:sndAc>
          <p:stSnd>
            <p:snd r:embed="rId1" name="Govor 003.wav"/>
          </p:stSnd>
        </p:sndAc>
      </p:transition>
    </mc:Choice>
    <mc:Fallback xmlns="">
      <p:transition spd="slow">
        <p:fade/>
        <p:sndAc>
          <p:stSnd>
            <p:snd r:embed="rId3" name="Govor 003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e slike sa natpisi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sr-Latn-RS"/>
              <a:t>Kliknite i uredite naslov mastera</a:t>
            </a:r>
            <a:endParaRPr lang="sr-latn-rs"/>
          </a:p>
        </p:txBody>
      </p:sp>
      <p:grpSp>
        <p:nvGrpSpPr>
          <p:cNvPr id="9" name="Grupa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Slobodni oblik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" name="Slobodni oblik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" name="Slobodni oblik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3" name="Slobodni oblik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4" name="Slobodni oblik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5" name="Slobodni oblik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6" name="Slobodni oblik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7" name="Slobodni oblik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8" name="Slobodni oblik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9" name="Slobodni oblik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0" name="Slobodni oblik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1" name="Slobodni oblik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36" name="Čuvar mesta za sliku 33" descr="Prazan čuvar mesta za dodavanje slike. Kliknite na čuvar mesta i izaberite sliku koju želite da dodate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sr-Latn-RS"/>
              <a:t>Kliknite na ikonu i dodajte sliku</a:t>
            </a:r>
            <a:endParaRPr dirty="0"/>
          </a:p>
        </p:txBody>
      </p:sp>
      <p:sp>
        <p:nvSpPr>
          <p:cNvPr id="39" name="Čuvar mesta za tekst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sr-Latn-RS"/>
              <a:t>Uredi stil teksta mastera</a:t>
            </a:r>
          </a:p>
        </p:txBody>
      </p:sp>
      <p:grpSp>
        <p:nvGrpSpPr>
          <p:cNvPr id="22" name="Grupa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Slobodni oblik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4" name="Slobodni oblik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5" name="Slobodni oblik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6" name="Slobodni oblik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7" name="Slobodni oblik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8" name="Slobodni oblik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9" name="Slobodni oblik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0" name="Slobodni oblik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1" name="Slobodni oblik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2" name="Slobodni oblik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3" name="Slobodni oblik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4" name="Slobodni oblik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37" name="Čuvar mesta za sliku 33" descr="Prazan čuvar mesta za dodavanje slike. Kliknite na čuvar mesta i izaberite sliku koju želite da dodate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sr-Latn-RS"/>
              <a:t>Kliknite na ikonu i dodajte sliku</a:t>
            </a:r>
            <a:endParaRPr dirty="0"/>
          </a:p>
        </p:txBody>
      </p:sp>
      <p:sp>
        <p:nvSpPr>
          <p:cNvPr id="40" name="Čuvar mesta za tekst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sr-Latn-RS"/>
              <a:t>Uredi stil teksta mastera</a:t>
            </a:r>
          </a:p>
        </p:txBody>
      </p:sp>
      <p:sp>
        <p:nvSpPr>
          <p:cNvPr id="8" name="Čuvar mesta za broj slajda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Čuvar mesta za podnožje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Čuvar mesta za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24.8.2016.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  <p:sndAc>
          <p:stSnd>
            <p:snd r:embed="rId1" name="Govor 003.wav"/>
          </p:stSnd>
        </p:sndAc>
      </p:transition>
    </mc:Choice>
    <mc:Fallback xmlns="">
      <p:transition spd="slow">
        <p:fade/>
        <p:sndAc>
          <p:stSnd>
            <p:snd r:embed="rId3" name="Govor 003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 slike sa natpisi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r-Latn-RS"/>
              <a:t>Kliknite i uredite naslov mastera</a:t>
            </a:r>
            <a:endParaRPr lang="sr-latn-rs"/>
          </a:p>
        </p:txBody>
      </p:sp>
      <p:grpSp>
        <p:nvGrpSpPr>
          <p:cNvPr id="52" name="Grupa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Slobodni oblik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4" name="Slobodni oblik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5" name="Slobodni oblik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6" name="Slobodni oblik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7" name="Slobodni oblik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8" name="Slobodni oblik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9" name="Slobodni oblik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0" name="Slobodni oblik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1" name="Slobodni oblik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2" name="Slobodni oblik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3" name="Slobodni oblik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4" name="Slobodni oblik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79" name="Čuvar mesta za sliku 33" descr="Prazan čuvar mesta za dodavanje slike. Kliknite na čuvar mesta i izaberite sliku koju želite da dodate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sr-Latn-RS"/>
              <a:t>Kliknite na ikonu i dodajte sliku</a:t>
            </a:r>
            <a:endParaRPr dirty="0"/>
          </a:p>
        </p:txBody>
      </p:sp>
      <p:sp>
        <p:nvSpPr>
          <p:cNvPr id="81" name="Čuvar mesta za tekst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sr-Latn-RS"/>
              <a:t>Uredi stil teksta mastera</a:t>
            </a:r>
          </a:p>
        </p:txBody>
      </p:sp>
      <p:grpSp>
        <p:nvGrpSpPr>
          <p:cNvPr id="84" name="Grupa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Slobodni oblik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6" name="Slobodni oblik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7" name="Slobodni oblik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8" name="Slobodni oblik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9" name="Slobodni oblik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0" name="Slobodni oblik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1" name="Slobodni oblik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2" name="Slobodni oblik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3" name="Slobodni oblik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4" name="Slobodni oblik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5" name="Slobodni oblik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6" name="Slobodni oblik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78" name="Čuvar mesta za sliku 33" descr="Prazan čuvar mesta za dodavanje slike. Kliknite na čuvar mesta i izaberite sliku koju želite da dodate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sr-Latn-RS"/>
              <a:t>Kliknite na ikonu i dodajte sliku</a:t>
            </a:r>
            <a:endParaRPr dirty="0"/>
          </a:p>
        </p:txBody>
      </p:sp>
      <p:sp>
        <p:nvSpPr>
          <p:cNvPr id="82" name="Čuvar mesta za tekst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sr-Latn-RS"/>
              <a:t>Uredi stil teksta mastera</a:t>
            </a:r>
          </a:p>
        </p:txBody>
      </p:sp>
      <p:grpSp>
        <p:nvGrpSpPr>
          <p:cNvPr id="97" name="Grupa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Slobodni oblik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9" name="Slobodni oblik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0" name="Slobodni oblik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1" name="Slobodni oblik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2" name="Slobodni oblik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3" name="Slobodni oblik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4" name="Slobodni oblik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5" name="Slobodni oblik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6" name="Slobodni oblik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7" name="Slobodni oblik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8" name="Slobodni oblik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9" name="Slobodni oblik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80" name="Čuvar mesta za sliku 33" descr="Prazan čuvar mesta za dodavanje slike. Kliknite na čuvar mesta i izaberite sliku koju želite da dodate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sr-Latn-RS"/>
              <a:t>Kliknite na ikonu i dodajte sliku</a:t>
            </a:r>
            <a:endParaRPr dirty="0"/>
          </a:p>
        </p:txBody>
      </p:sp>
      <p:sp>
        <p:nvSpPr>
          <p:cNvPr id="83" name="Čuvar mesta za tekst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sr-Latn-RS"/>
              <a:t>Uredi stil teksta mastera</a:t>
            </a:r>
          </a:p>
        </p:txBody>
      </p:sp>
      <p:sp>
        <p:nvSpPr>
          <p:cNvPr id="8" name="Čuvar mesta za broj slajda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Čuvar mesta za podnožje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Čuvar mesta za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24.8.2016.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  <p:sndAc>
          <p:stSnd>
            <p:snd r:embed="rId1" name="Govor 003.wav"/>
          </p:stSnd>
        </p:sndAc>
      </p:transition>
    </mc:Choice>
    <mc:Fallback xmlns="">
      <p:transition spd="slow">
        <p:fade/>
        <p:sndAc>
          <p:stSnd>
            <p:snd r:embed="rId3" name="Govor 003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naslov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sr-latn-rs"/>
              <a:t>Kliknite da biste uredili stil za naslov mastera</a:t>
            </a:r>
            <a:endParaRPr/>
          </a:p>
        </p:txBody>
      </p:sp>
      <p:sp>
        <p:nvSpPr>
          <p:cNvPr id="3" name="Čuvar mesta za tekst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sr-latn-rs"/>
              <a:t>Uređivanje stilova za tekst mastera</a:t>
            </a:r>
          </a:p>
          <a:p>
            <a:pPr lvl="1" rtl="0"/>
            <a:r>
              <a:rPr lang="sr-latn-rs"/>
              <a:t>Drugi nivo</a:t>
            </a:r>
          </a:p>
          <a:p>
            <a:pPr lvl="2" rtl="0"/>
            <a:r>
              <a:rPr lang="sr-latn-rs"/>
              <a:t>Treći nivo</a:t>
            </a:r>
          </a:p>
          <a:p>
            <a:pPr lvl="3" rtl="0"/>
            <a:r>
              <a:rPr lang="sr-latn-rs"/>
              <a:t>Četvrti nivo</a:t>
            </a:r>
          </a:p>
          <a:p>
            <a:pPr lvl="4" rtl="0"/>
            <a:r>
              <a:rPr lang="sr-latn-rs"/>
              <a:t>Peti nivo</a:t>
            </a:r>
            <a:endParaRPr/>
          </a:p>
        </p:txBody>
      </p:sp>
      <p:sp>
        <p:nvSpPr>
          <p:cNvPr id="6" name="Čuvar mesta za broj slajda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Čuvar mesta za podnožje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en-US"/>
          </a:p>
        </p:txBody>
      </p:sp>
      <p:sp>
        <p:nvSpPr>
          <p:cNvPr id="4" name="Čuvar mesta za datum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en-US"/>
              <a:t>24.8.2016.</a:t>
            </a:r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  <p:sndAc>
          <p:stSnd>
            <p:snd r:embed="rId16" name="Govor 003.wav"/>
          </p:stSnd>
        </p:sndAc>
      </p:transition>
    </mc:Choice>
    <mc:Fallback xmlns="">
      <p:transition spd="slow">
        <p:fade/>
        <p:sndAc>
          <p:stSnd>
            <p:snd r:embed="rId18" name="Govor 003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25893" y="1973766"/>
            <a:ext cx="9360418" cy="878258"/>
          </a:xfrm>
        </p:spPr>
        <p:txBody>
          <a:bodyPr>
            <a:normAutofit/>
          </a:bodyPr>
          <a:lstStyle/>
          <a:p>
            <a:r>
              <a:rPr lang="sr-Cyrl-RS" sz="4800" dirty="0">
                <a:latin typeface="Segoe Print" panose="02000600000000000000" pitchFamily="2" charset="0"/>
              </a:rPr>
              <a:t>Задаци из математике</a:t>
            </a:r>
            <a:endParaRPr lang="en-US" sz="48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981119" y="3047107"/>
            <a:ext cx="6916336" cy="1469540"/>
          </a:xfrm>
        </p:spPr>
        <p:txBody>
          <a:bodyPr>
            <a:normAutofit fontScale="85000" lnSpcReduction="20000"/>
          </a:bodyPr>
          <a:lstStyle/>
          <a:p>
            <a:r>
              <a:rPr lang="sr-Cyrl-RS" sz="3200" dirty="0">
                <a:latin typeface="Segoe Print" panose="02000600000000000000" pitchFamily="2" charset="0"/>
              </a:rPr>
              <a:t>Први разред</a:t>
            </a:r>
          </a:p>
          <a:p>
            <a:endParaRPr lang="sr-Cyrl-RS" sz="3200" dirty="0">
              <a:latin typeface="Segoe Print" panose="02000600000000000000" pitchFamily="2" charset="0"/>
            </a:endParaRPr>
          </a:p>
          <a:p>
            <a:r>
              <a:rPr lang="sr-Cyrl-RS" sz="2000" dirty="0">
                <a:latin typeface="Segoe Print" panose="02000600000000000000" pitchFamily="2" charset="0"/>
              </a:rPr>
              <a:t>Извор: </a:t>
            </a:r>
          </a:p>
          <a:p>
            <a:r>
              <a:rPr lang="sr-Cyrl-RS" sz="2000" dirty="0">
                <a:latin typeface="Segoe Print" panose="02000600000000000000" pitchFamily="2" charset="0"/>
              </a:rPr>
              <a:t>М. М. Моро М. А. Бантова</a:t>
            </a:r>
          </a:p>
          <a:p>
            <a:r>
              <a:rPr lang="sr-Cyrl-RS" sz="2000" dirty="0">
                <a:latin typeface="Segoe Print" panose="02000600000000000000" pitchFamily="2" charset="0"/>
              </a:rPr>
              <a:t>Математика 2</a:t>
            </a:r>
          </a:p>
          <a:p>
            <a:endParaRPr lang="sr-Cyrl-RS" sz="2000" dirty="0">
              <a:latin typeface="Segoe Print" panose="02000600000000000000" pitchFamily="2" charset="0"/>
            </a:endParaRPr>
          </a:p>
          <a:p>
            <a:endParaRPr lang="en-US" sz="2000" dirty="0"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670041"/>
      </p:ext>
    </p:extLst>
  </p:cSld>
  <p:clrMapOvr>
    <a:masterClrMapping/>
  </p:clrMapOvr>
  <p:transition>
    <p:fade/>
    <p:sndAc>
      <p:stSnd>
        <p:snd r:embed="rId2" name="Govor 003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BA0AB-5D5E-4AB5-9E63-33B18E009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6398" y="413468"/>
            <a:ext cx="5875415" cy="831314"/>
          </a:xfrm>
        </p:spPr>
        <p:txBody>
          <a:bodyPr/>
          <a:lstStyle/>
          <a:p>
            <a:r>
              <a:rPr lang="sr-Cyrl-RS" dirty="0"/>
              <a:t>Сабирање и одузимање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39FB8D-AA58-4E92-BC5E-F09508236F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1023" y="1561794"/>
            <a:ext cx="2257246" cy="533056"/>
          </a:xfrm>
        </p:spPr>
        <p:txBody>
          <a:bodyPr>
            <a:normAutofit/>
          </a:bodyPr>
          <a:lstStyle/>
          <a:p>
            <a:r>
              <a:rPr lang="en-GB" dirty="0"/>
              <a:t>1</a:t>
            </a:r>
            <a:r>
              <a:rPr lang="sr-Cyrl-RS" dirty="0"/>
              <a:t>4</a:t>
            </a:r>
            <a:r>
              <a:rPr lang="en-GB" dirty="0"/>
              <a:t>. </a:t>
            </a:r>
            <a:r>
              <a:rPr lang="sr-Cyrl-RS" dirty="0"/>
              <a:t>задатак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84FDA1-71D5-4302-A5D6-9523E21497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2841" y="2303338"/>
            <a:ext cx="3382098" cy="2870786"/>
          </a:xfrm>
        </p:spPr>
        <p:txBody>
          <a:bodyPr>
            <a:normAutofit/>
          </a:bodyPr>
          <a:lstStyle/>
          <a:p>
            <a:pPr lvl="0"/>
            <a:r>
              <a:rPr lang="sr-Cyrl-RS" dirty="0"/>
              <a:t>Усмено</a:t>
            </a:r>
            <a:endParaRPr lang="en-GB" dirty="0"/>
          </a:p>
          <a:p>
            <a:pPr lvl="0"/>
            <a:r>
              <a:rPr lang="ru-RU" dirty="0"/>
              <a:t>Дуж дужине 12 cm  умањили смо за 10 cm. Колика је дужина добијене дужи?</a:t>
            </a:r>
            <a:endParaRPr lang="en-GB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599497B-A7B5-413C-B29E-8EC67784E83A}"/>
              </a:ext>
            </a:extLst>
          </p:cNvPr>
          <p:cNvSpPr txBox="1"/>
          <p:nvPr/>
        </p:nvSpPr>
        <p:spPr>
          <a:xfrm>
            <a:off x="3238269" y="4242153"/>
            <a:ext cx="1758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solidFill>
                  <a:schemeClr val="bg1"/>
                </a:solidFill>
              </a:rPr>
              <a:t>4+=10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6" name="Picture 5" descr="A close up of a screen&#10;&#10;Description automatically generated">
            <a:extLst>
              <a:ext uri="{FF2B5EF4-FFF2-40B4-BE49-F238E27FC236}">
                <a16:creationId xmlns:a16="http://schemas.microsoft.com/office/drawing/2014/main" id="{AAA095D1-921D-4A55-B62D-6EB6FB65B0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977" y="2303338"/>
            <a:ext cx="5306853" cy="16730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0505E27-E7E3-4A0F-B7E6-84E00274816A}"/>
              </a:ext>
            </a:extLst>
          </p:cNvPr>
          <p:cNvSpPr txBox="1"/>
          <p:nvPr/>
        </p:nvSpPr>
        <p:spPr>
          <a:xfrm flipH="1">
            <a:off x="6296014" y="4057487"/>
            <a:ext cx="3382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dirty="0">
                <a:solidFill>
                  <a:schemeClr val="bg1"/>
                </a:solidFill>
              </a:rPr>
              <a:t>Решење је: 2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4539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BA0AB-5D5E-4AB5-9E63-33B18E009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3527" y="571525"/>
            <a:ext cx="8564945" cy="773875"/>
          </a:xfrm>
        </p:spPr>
        <p:txBody>
          <a:bodyPr/>
          <a:lstStyle/>
          <a:p>
            <a:pPr algn="ctr"/>
            <a:r>
              <a:rPr lang="sr-Cyrl-RS" dirty="0"/>
              <a:t>Сабирање и одузимање</a:t>
            </a:r>
            <a:endParaRPr lang="en-GB" dirty="0"/>
          </a:p>
        </p:txBody>
      </p:sp>
      <p:pic>
        <p:nvPicPr>
          <p:cNvPr id="8" name="Site-Zadatak-14">
            <a:hlinkClick r:id="" action="ppaction://media"/>
            <a:extLst>
              <a:ext uri="{FF2B5EF4-FFF2-40B4-BE49-F238E27FC236}">
                <a16:creationId xmlns:a16="http://schemas.microsoft.com/office/drawing/2014/main" id="{5D3A16C6-2CCA-4343-B885-BA9B719584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93526" y="1677825"/>
            <a:ext cx="7404946" cy="416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3221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19DAE-11D6-4B5F-9DEC-C9DF780C0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Браво!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79200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  <p:sndAc>
          <p:stSnd>
            <p:snd r:embed="rId2" name="Mi se ne bojimo.wav"/>
          </p:stSnd>
        </p:sndAc>
      </p:transition>
    </mc:Choice>
    <mc:Fallback xmlns="">
      <p:transition spd="med">
        <p:fade/>
        <p:sndAc>
          <p:stSnd>
            <p:snd r:embed="rId3" name="Mi se ne bojimo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Ilustracija prirode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2652_TF03431377_TF03431377" id="{7806C930-8C11-4E61-AE12-A71F2622CEC2}" vid="{96669899-746D-49E1-803B-120C230D8567}"/>
    </a:ext>
  </a:extLst>
</a:theme>
</file>

<file path=ppt/theme/theme2.xml><?xml version="1.0" encoding="utf-8"?>
<a:theme xmlns:a="http://schemas.openxmlformats.org/drawingml/2006/main" name="Office tema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ema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Prezentacija na temu prirode, ilustrovani dizajn pejzaža (široki ekran)</Template>
  <TotalTime>1894</TotalTime>
  <Words>55</Words>
  <Application>Microsoft Office PowerPoint</Application>
  <PresentationFormat>Widescreen</PresentationFormat>
  <Paragraphs>14</Paragraphs>
  <Slides>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7" baseType="lpstr">
      <vt:lpstr>Arial</vt:lpstr>
      <vt:lpstr>Segoe Print</vt:lpstr>
      <vt:lpstr>Ilustracija prirode 16x9</vt:lpstr>
      <vt:lpstr>Задаци из математике</vt:lpstr>
      <vt:lpstr>Сабирање и одузимање</vt:lpstr>
      <vt:lpstr>Сабирање и одузимање</vt:lpstr>
      <vt:lpstr>Браво!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ЦРВЕНКАПА</dc:title>
  <dc:creator>zorica milatovic</dc:creator>
  <cp:lastModifiedBy>zorica milatovic</cp:lastModifiedBy>
  <cp:revision>134</cp:revision>
  <dcterms:created xsi:type="dcterms:W3CDTF">2017-08-05T10:57:58Z</dcterms:created>
  <dcterms:modified xsi:type="dcterms:W3CDTF">2020-04-12T08:10:40Z</dcterms:modified>
</cp:coreProperties>
</file>