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4"/>
  </p:notesMasterIdLst>
  <p:handoutMasterIdLst>
    <p:handoutMasterId r:id="rId65"/>
  </p:handoutMasterIdLst>
  <p:sldIdLst>
    <p:sldId id="325" r:id="rId5"/>
    <p:sldId id="370" r:id="rId6"/>
    <p:sldId id="348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399" r:id="rId36"/>
    <p:sldId id="400" r:id="rId37"/>
    <p:sldId id="401" r:id="rId38"/>
    <p:sldId id="402" r:id="rId39"/>
    <p:sldId id="403" r:id="rId40"/>
    <p:sldId id="405" r:id="rId41"/>
    <p:sldId id="406" r:id="rId42"/>
    <p:sldId id="407" r:id="rId43"/>
    <p:sldId id="408" r:id="rId44"/>
    <p:sldId id="409" r:id="rId45"/>
    <p:sldId id="410" r:id="rId46"/>
    <p:sldId id="411" r:id="rId47"/>
    <p:sldId id="412" r:id="rId48"/>
    <p:sldId id="416" r:id="rId49"/>
    <p:sldId id="417" r:id="rId50"/>
    <p:sldId id="418" r:id="rId51"/>
    <p:sldId id="419" r:id="rId52"/>
    <p:sldId id="420" r:id="rId53"/>
    <p:sldId id="404" r:id="rId54"/>
    <p:sldId id="421" r:id="rId55"/>
    <p:sldId id="422" r:id="rId56"/>
    <p:sldId id="423" r:id="rId57"/>
    <p:sldId id="424" r:id="rId58"/>
    <p:sldId id="425" r:id="rId59"/>
    <p:sldId id="426" r:id="rId60"/>
    <p:sldId id="427" r:id="rId61"/>
    <p:sldId id="428" r:id="rId62"/>
    <p:sldId id="429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0C91892-C192-4F1B-8A5F-A2E1E035DB7A}">
          <p14:sldIdLst>
            <p14:sldId id="325"/>
            <p14:sldId id="370"/>
            <p14:sldId id="348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6"/>
            <p14:sldId id="417"/>
            <p14:sldId id="418"/>
            <p14:sldId id="419"/>
            <p14:sldId id="420"/>
            <p14:sldId id="404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rica milatovic" initials="zm" lastIdx="1" clrIdx="0">
    <p:extLst>
      <p:ext uri="{19B8F6BF-5375-455C-9EA6-DF929625EA0E}">
        <p15:presenceInfo xmlns:p15="http://schemas.microsoft.com/office/powerpoint/2012/main" userId="a4d466f9b9fc0d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8" autoAdjust="0"/>
    <p:restoredTop sz="95274" autoAdjust="0"/>
  </p:normalViewPr>
  <p:slideViewPr>
    <p:cSldViewPr snapToGrid="0">
      <p:cViewPr varScale="1">
        <p:scale>
          <a:sx n="58" d="100"/>
          <a:sy n="58" d="100"/>
        </p:scale>
        <p:origin x="268" y="5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Оља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57-4ED4-947B-87C69DB05C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Segoe Print" panose="020006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Оља</c:v>
                </c:pt>
                <c:pt idx="1">
                  <c:v>Ољина сестра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57-4ED4-947B-87C69DB05C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Ољина сестра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Оља</c:v>
                </c:pt>
                <c:pt idx="1">
                  <c:v>Ољина сестра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57-4ED4-947B-87C69DB05C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17406888"/>
        <c:axId val="417407216"/>
        <c:axId val="0"/>
      </c:bar3DChart>
      <c:catAx>
        <c:axId val="417406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rgbClr val="FF0000"/>
                </a:solidFill>
                <a:latin typeface="Segoe Print" panose="02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417407216"/>
        <c:crosses val="autoZero"/>
        <c:auto val="1"/>
        <c:lblAlgn val="ctr"/>
        <c:lblOffset val="100"/>
        <c:noMultiLvlLbl val="0"/>
      </c:catAx>
      <c:valAx>
        <c:axId val="417407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7406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Segoe Print" panose="02000600000000000000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Оља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C4-44A3-A053-E29BB35669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Segoe Print" panose="020006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Оља</c:v>
                </c:pt>
                <c:pt idx="1">
                  <c:v>Ољина сестра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57-4ED4-947B-87C69DB05C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Ољина сестра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Оља</c:v>
                </c:pt>
                <c:pt idx="1">
                  <c:v>Ољина сестра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57-4ED4-947B-87C69DB05C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17406888"/>
        <c:axId val="417407216"/>
        <c:axId val="0"/>
      </c:bar3DChart>
      <c:catAx>
        <c:axId val="417406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rgbClr val="FF0000"/>
                </a:solidFill>
                <a:latin typeface="Segoe Print" panose="02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417407216"/>
        <c:crosses val="autoZero"/>
        <c:auto val="1"/>
        <c:lblAlgn val="ctr"/>
        <c:lblOffset val="100"/>
        <c:noMultiLvlLbl val="0"/>
      </c:catAx>
      <c:valAx>
        <c:axId val="417407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7406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Segoe Print" panose="02000600000000000000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Оља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D3-4B8E-8A18-EACE6855FB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Segoe Print" panose="020006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Оља</c:v>
                </c:pt>
                <c:pt idx="1">
                  <c:v>Ољина сестра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57-4ED4-947B-87C69DB05C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Ољина сестра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Оља</c:v>
                </c:pt>
                <c:pt idx="1">
                  <c:v>Ољина сестра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57-4ED4-947B-87C69DB05C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17406888"/>
        <c:axId val="417407216"/>
        <c:axId val="0"/>
      </c:bar3DChart>
      <c:catAx>
        <c:axId val="417406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rgbClr val="FF0000"/>
                </a:solidFill>
                <a:latin typeface="Segoe Print" panose="02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417407216"/>
        <c:crosses val="autoZero"/>
        <c:auto val="1"/>
        <c:lblAlgn val="ctr"/>
        <c:lblOffset val="100"/>
        <c:noMultiLvlLbl val="0"/>
      </c:catAx>
      <c:valAx>
        <c:axId val="417407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7406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Segoe Print" panose="02000600000000000000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Оља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Segoe Print" panose="020006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Оља</c:v>
                </c:pt>
                <c:pt idx="1">
                  <c:v>Ољина сестра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57-4ED4-947B-87C69DB05C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Ољина сестра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Segoe Print" panose="020006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Оља</c:v>
                </c:pt>
                <c:pt idx="1">
                  <c:v>Ољина сестра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57-4ED4-947B-87C69DB05C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17406888"/>
        <c:axId val="417407216"/>
        <c:axId val="0"/>
      </c:bar3DChart>
      <c:catAx>
        <c:axId val="417406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rgbClr val="FF0000"/>
                </a:solidFill>
                <a:latin typeface="Segoe Print" panose="02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417407216"/>
        <c:crosses val="autoZero"/>
        <c:auto val="1"/>
        <c:lblAlgn val="ctr"/>
        <c:lblOffset val="100"/>
        <c:noMultiLvlLbl val="0"/>
      </c:catAx>
      <c:valAx>
        <c:axId val="417407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7406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Segoe Print" panose="020006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EEF71-A6E3-4A8C-8C09-6DF6A04BFC89}" type="doc">
      <dgm:prSet loTypeId="urn:microsoft.com/office/officeart/2011/layout/TabList" loCatId="officeonline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GB"/>
        </a:p>
      </dgm:t>
    </dgm:pt>
    <dgm:pt modelId="{DFE6365B-DE9E-44B0-84AB-F6BD5E36578B}">
      <dgm:prSet phldrT="[Text]" phldr="1" custT="1"/>
      <dgm:spPr/>
      <dgm:t>
        <a:bodyPr/>
        <a:lstStyle/>
        <a:p>
          <a:endParaRPr lang="en-GB" sz="1400" dirty="0"/>
        </a:p>
      </dgm:t>
    </dgm:pt>
    <dgm:pt modelId="{51F34475-6822-4CF7-9016-5DEB5988B500}" type="parTrans" cxnId="{14DAE849-E2AF-4850-AC00-2D0DBC7581F4}">
      <dgm:prSet/>
      <dgm:spPr/>
      <dgm:t>
        <a:bodyPr/>
        <a:lstStyle/>
        <a:p>
          <a:endParaRPr lang="en-GB" sz="1400"/>
        </a:p>
      </dgm:t>
    </dgm:pt>
    <dgm:pt modelId="{90266270-A817-43FA-9FC3-DF09E0DF7678}" type="sibTrans" cxnId="{14DAE849-E2AF-4850-AC00-2D0DBC7581F4}">
      <dgm:prSet/>
      <dgm:spPr/>
      <dgm:t>
        <a:bodyPr/>
        <a:lstStyle/>
        <a:p>
          <a:endParaRPr lang="en-GB" sz="1400"/>
        </a:p>
      </dgm:t>
    </dgm:pt>
    <dgm:pt modelId="{0E5C5FF9-05E8-4270-B3C3-36A0443104F6}">
      <dgm:prSet phldrT="[Text]" custT="1"/>
      <dgm:spPr/>
      <dgm:t>
        <a:bodyPr/>
        <a:lstStyle/>
        <a:p>
          <a:r>
            <a:rPr lang="sr-Cyrl-RS" sz="1400" dirty="0">
              <a:latin typeface="Segoe Print" panose="02000600000000000000" pitchFamily="2" charset="0"/>
            </a:rPr>
            <a:t>   Тежина бурета са медом: 58 кг</a:t>
          </a:r>
          <a:endParaRPr lang="en-GB" sz="1400" dirty="0">
            <a:latin typeface="Segoe Print" panose="02000600000000000000" pitchFamily="2" charset="0"/>
          </a:endParaRPr>
        </a:p>
      </dgm:t>
    </dgm:pt>
    <dgm:pt modelId="{2FA3F57E-DA3D-49E0-AC72-62A8B360D0D9}" type="parTrans" cxnId="{F23486ED-9512-4ABD-8D30-1EA722DAB1E6}">
      <dgm:prSet/>
      <dgm:spPr/>
      <dgm:t>
        <a:bodyPr/>
        <a:lstStyle/>
        <a:p>
          <a:endParaRPr lang="en-GB" sz="1400"/>
        </a:p>
      </dgm:t>
    </dgm:pt>
    <dgm:pt modelId="{73640CF2-1357-41F5-B000-C485A619294D}" type="sibTrans" cxnId="{F23486ED-9512-4ABD-8D30-1EA722DAB1E6}">
      <dgm:prSet/>
      <dgm:spPr/>
      <dgm:t>
        <a:bodyPr/>
        <a:lstStyle/>
        <a:p>
          <a:endParaRPr lang="en-GB" sz="1400"/>
        </a:p>
      </dgm:t>
    </dgm:pt>
    <dgm:pt modelId="{C3729B0C-EFE3-436B-80C5-5D3544DAF49A}">
      <dgm:prSet phldrT="[Text]" phldr="1" custT="1"/>
      <dgm:spPr/>
      <dgm:t>
        <a:bodyPr/>
        <a:lstStyle/>
        <a:p>
          <a:endParaRPr lang="en-GB" sz="1400"/>
        </a:p>
      </dgm:t>
    </dgm:pt>
    <dgm:pt modelId="{98A09FA7-0C7E-4DA9-9398-9128EEED6981}" type="parTrans" cxnId="{EE2162B7-C31B-4804-9039-11C56F60ABCC}">
      <dgm:prSet/>
      <dgm:spPr/>
      <dgm:t>
        <a:bodyPr/>
        <a:lstStyle/>
        <a:p>
          <a:endParaRPr lang="en-GB" sz="1400"/>
        </a:p>
      </dgm:t>
    </dgm:pt>
    <dgm:pt modelId="{000DECFD-EC80-4D89-83FB-1AE1EE519E58}" type="sibTrans" cxnId="{EE2162B7-C31B-4804-9039-11C56F60ABCC}">
      <dgm:prSet/>
      <dgm:spPr/>
      <dgm:t>
        <a:bodyPr/>
        <a:lstStyle/>
        <a:p>
          <a:endParaRPr lang="en-GB" sz="1400"/>
        </a:p>
      </dgm:t>
    </dgm:pt>
    <dgm:pt modelId="{C3673AEA-C426-4F82-8DEA-09109A1F8FFD}">
      <dgm:prSet phldrT="[Text]" phldr="1" custT="1"/>
      <dgm:spPr/>
      <dgm:t>
        <a:bodyPr/>
        <a:lstStyle/>
        <a:p>
          <a:endParaRPr lang="en-GB" sz="1400" dirty="0"/>
        </a:p>
      </dgm:t>
    </dgm:pt>
    <dgm:pt modelId="{904B2860-BC09-4093-A33B-396A025EE65A}" type="parTrans" cxnId="{7669D6BE-4A0A-468C-997E-81435B47214F}">
      <dgm:prSet/>
      <dgm:spPr/>
      <dgm:t>
        <a:bodyPr/>
        <a:lstStyle/>
        <a:p>
          <a:endParaRPr lang="en-GB" sz="1400"/>
        </a:p>
      </dgm:t>
    </dgm:pt>
    <dgm:pt modelId="{FEE23FA4-C95D-491C-9D6E-ABDE61AF8426}" type="sibTrans" cxnId="{7669D6BE-4A0A-468C-997E-81435B47214F}">
      <dgm:prSet/>
      <dgm:spPr/>
      <dgm:t>
        <a:bodyPr/>
        <a:lstStyle/>
        <a:p>
          <a:endParaRPr lang="en-GB" sz="1400"/>
        </a:p>
      </dgm:t>
    </dgm:pt>
    <dgm:pt modelId="{156C7F82-35FA-4677-8DF3-7C740791FCEE}">
      <dgm:prSet phldrT="[Text]" custT="1"/>
      <dgm:spPr/>
      <dgm:t>
        <a:bodyPr/>
        <a:lstStyle/>
        <a:p>
          <a:r>
            <a:rPr lang="sr-Cyrl-RS" sz="1400" dirty="0">
              <a:latin typeface="Segoe Print" panose="02000600000000000000" pitchFamily="2" charset="0"/>
            </a:rPr>
            <a:t>   Тежина празног бурета: 8 кг</a:t>
          </a:r>
          <a:endParaRPr lang="en-GB" sz="1400" dirty="0">
            <a:latin typeface="Segoe Print" panose="02000600000000000000" pitchFamily="2" charset="0"/>
          </a:endParaRPr>
        </a:p>
      </dgm:t>
    </dgm:pt>
    <dgm:pt modelId="{D80D808C-DF5B-4790-A54E-4DD3338AECA7}" type="parTrans" cxnId="{4AED3ADD-5221-43DC-B8CF-7E644BC9A4A1}">
      <dgm:prSet/>
      <dgm:spPr/>
      <dgm:t>
        <a:bodyPr/>
        <a:lstStyle/>
        <a:p>
          <a:endParaRPr lang="en-GB" sz="1400"/>
        </a:p>
      </dgm:t>
    </dgm:pt>
    <dgm:pt modelId="{4BD27727-4D36-4490-82D7-0F47423C75FD}" type="sibTrans" cxnId="{4AED3ADD-5221-43DC-B8CF-7E644BC9A4A1}">
      <dgm:prSet/>
      <dgm:spPr/>
      <dgm:t>
        <a:bodyPr/>
        <a:lstStyle/>
        <a:p>
          <a:endParaRPr lang="en-GB" sz="1400"/>
        </a:p>
      </dgm:t>
    </dgm:pt>
    <dgm:pt modelId="{02D96172-63FB-40AD-BE89-7C089CFD3FA2}">
      <dgm:prSet phldrT="[Text]" phldr="1" custT="1"/>
      <dgm:spPr/>
      <dgm:t>
        <a:bodyPr/>
        <a:lstStyle/>
        <a:p>
          <a:endParaRPr lang="en-GB" sz="1400"/>
        </a:p>
      </dgm:t>
    </dgm:pt>
    <dgm:pt modelId="{68133063-461A-4B18-8293-169FAF04BF75}" type="parTrans" cxnId="{BBE73558-54D5-47CC-B668-A707D0EBE70E}">
      <dgm:prSet/>
      <dgm:spPr/>
      <dgm:t>
        <a:bodyPr/>
        <a:lstStyle/>
        <a:p>
          <a:endParaRPr lang="en-GB" sz="1400"/>
        </a:p>
      </dgm:t>
    </dgm:pt>
    <dgm:pt modelId="{06434948-5760-483F-91D7-5D527391BF65}" type="sibTrans" cxnId="{BBE73558-54D5-47CC-B668-A707D0EBE70E}">
      <dgm:prSet/>
      <dgm:spPr/>
      <dgm:t>
        <a:bodyPr/>
        <a:lstStyle/>
        <a:p>
          <a:endParaRPr lang="en-GB" sz="1400"/>
        </a:p>
      </dgm:t>
    </dgm:pt>
    <dgm:pt modelId="{7F892D0E-D9E3-44EA-8270-C3452DAC47CB}">
      <dgm:prSet phldrT="[Text]" phldr="1" custT="1"/>
      <dgm:spPr/>
      <dgm:t>
        <a:bodyPr/>
        <a:lstStyle/>
        <a:p>
          <a:endParaRPr lang="en-GB" sz="1400" dirty="0"/>
        </a:p>
      </dgm:t>
    </dgm:pt>
    <dgm:pt modelId="{BA4BEA6D-4070-4FF0-AC35-C07C5ECEF2C7}" type="parTrans" cxnId="{8703856A-C393-4CF1-88A3-4BCD47BB78B0}">
      <dgm:prSet/>
      <dgm:spPr/>
      <dgm:t>
        <a:bodyPr/>
        <a:lstStyle/>
        <a:p>
          <a:endParaRPr lang="en-GB" sz="1400"/>
        </a:p>
      </dgm:t>
    </dgm:pt>
    <dgm:pt modelId="{B35ADAF2-2F97-4052-A2AA-CE3D846DA3C7}" type="sibTrans" cxnId="{8703856A-C393-4CF1-88A3-4BCD47BB78B0}">
      <dgm:prSet/>
      <dgm:spPr/>
      <dgm:t>
        <a:bodyPr/>
        <a:lstStyle/>
        <a:p>
          <a:endParaRPr lang="en-GB" sz="1400"/>
        </a:p>
      </dgm:t>
    </dgm:pt>
    <dgm:pt modelId="{1EADFE65-B571-43AA-A489-BBDBCB4C470D}">
      <dgm:prSet phldrT="[Text]" custT="1"/>
      <dgm:spPr/>
      <dgm:t>
        <a:bodyPr/>
        <a:lstStyle/>
        <a:p>
          <a:r>
            <a:rPr lang="sr-Cyrl-RS" sz="1400" dirty="0">
              <a:latin typeface="Segoe Print" panose="02000600000000000000" pitchFamily="2" charset="0"/>
            </a:rPr>
            <a:t>   Колико килограма меда има у бурету? </a:t>
          </a:r>
          <a:endParaRPr lang="en-GB" sz="1400" dirty="0">
            <a:latin typeface="Segoe Print" panose="02000600000000000000" pitchFamily="2" charset="0"/>
          </a:endParaRPr>
        </a:p>
      </dgm:t>
    </dgm:pt>
    <dgm:pt modelId="{60989AF8-08D5-4882-884E-4E9C78CECD2F}" type="parTrans" cxnId="{1CBC2F07-CD63-4B2F-A5C6-4C312CF0FFB7}">
      <dgm:prSet/>
      <dgm:spPr/>
      <dgm:t>
        <a:bodyPr/>
        <a:lstStyle/>
        <a:p>
          <a:endParaRPr lang="en-GB" sz="1400"/>
        </a:p>
      </dgm:t>
    </dgm:pt>
    <dgm:pt modelId="{48BBE521-DA77-4739-B4B1-1B8580C3E4BE}" type="sibTrans" cxnId="{1CBC2F07-CD63-4B2F-A5C6-4C312CF0FFB7}">
      <dgm:prSet/>
      <dgm:spPr/>
      <dgm:t>
        <a:bodyPr/>
        <a:lstStyle/>
        <a:p>
          <a:endParaRPr lang="en-GB" sz="1400"/>
        </a:p>
      </dgm:t>
    </dgm:pt>
    <dgm:pt modelId="{CC361648-CE51-4C00-9847-349F7616AC6F}">
      <dgm:prSet phldrT="[Text]" phldr="1" custT="1"/>
      <dgm:spPr/>
      <dgm:t>
        <a:bodyPr/>
        <a:lstStyle/>
        <a:p>
          <a:endParaRPr lang="en-GB" sz="1400"/>
        </a:p>
      </dgm:t>
    </dgm:pt>
    <dgm:pt modelId="{E8691D51-9685-45F6-98E2-7822F8BFB877}" type="parTrans" cxnId="{209E7CA6-6C6E-4540-B53F-7117BE943505}">
      <dgm:prSet/>
      <dgm:spPr/>
      <dgm:t>
        <a:bodyPr/>
        <a:lstStyle/>
        <a:p>
          <a:endParaRPr lang="en-GB" sz="1400"/>
        </a:p>
      </dgm:t>
    </dgm:pt>
    <dgm:pt modelId="{D9DC1B1A-7E33-4734-B9D0-C274FFA4DEA4}" type="sibTrans" cxnId="{209E7CA6-6C6E-4540-B53F-7117BE943505}">
      <dgm:prSet/>
      <dgm:spPr/>
      <dgm:t>
        <a:bodyPr/>
        <a:lstStyle/>
        <a:p>
          <a:endParaRPr lang="en-GB" sz="1400"/>
        </a:p>
      </dgm:t>
    </dgm:pt>
    <dgm:pt modelId="{A89E462D-15FD-48BD-BD87-1051FEBF5B5F}" type="pres">
      <dgm:prSet presAssocID="{CB0EEF71-A6E3-4A8C-8C09-6DF6A04BFC8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F5B09453-5FE4-400D-B5F0-9FC5F399BB9B}" type="pres">
      <dgm:prSet presAssocID="{DFE6365B-DE9E-44B0-84AB-F6BD5E36578B}" presName="composite" presStyleCnt="0"/>
      <dgm:spPr/>
    </dgm:pt>
    <dgm:pt modelId="{4C683E53-D2A7-4A29-B2F7-C21DE13E3DBE}" type="pres">
      <dgm:prSet presAssocID="{DFE6365B-DE9E-44B0-84AB-F6BD5E36578B}" presName="FirstChild" presStyleLbl="revTx" presStyleIdx="0" presStyleCnt="6" custScaleX="83405" custScaleY="83339" custLinFactNeighborX="1199" custLinFactNeighborY="-8442">
        <dgm:presLayoutVars>
          <dgm:chMax val="0"/>
          <dgm:chPref val="0"/>
          <dgm:bulletEnabled val="1"/>
        </dgm:presLayoutVars>
      </dgm:prSet>
      <dgm:spPr/>
    </dgm:pt>
    <dgm:pt modelId="{1CCD818F-E5C9-446F-B440-B781113A26CE}" type="pres">
      <dgm:prSet presAssocID="{DFE6365B-DE9E-44B0-84AB-F6BD5E36578B}" presName="Parent" presStyleLbl="alignNode1" presStyleIdx="0" presStyleCnt="3" custScaleX="129349" custLinFactNeighborX="7337" custLinFactNeighborY="-5665">
        <dgm:presLayoutVars>
          <dgm:chMax val="3"/>
          <dgm:chPref val="3"/>
          <dgm:bulletEnabled val="1"/>
        </dgm:presLayoutVars>
      </dgm:prSet>
      <dgm:spPr/>
    </dgm:pt>
    <dgm:pt modelId="{B4296AD5-C884-4928-8F06-D450B8DAD2DB}" type="pres">
      <dgm:prSet presAssocID="{DFE6365B-DE9E-44B0-84AB-F6BD5E36578B}" presName="Accent" presStyleLbl="parChTrans1D1" presStyleIdx="0" presStyleCnt="3"/>
      <dgm:spPr/>
    </dgm:pt>
    <dgm:pt modelId="{4686C3B9-0476-40B8-8C29-12D212F60924}" type="pres">
      <dgm:prSet presAssocID="{DFE6365B-DE9E-44B0-84AB-F6BD5E36578B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E7B14395-D7D1-4C3A-8C5D-79F79A9785DC}" type="pres">
      <dgm:prSet presAssocID="{90266270-A817-43FA-9FC3-DF09E0DF7678}" presName="sibTrans" presStyleCnt="0"/>
      <dgm:spPr/>
    </dgm:pt>
    <dgm:pt modelId="{ECD4E162-10DE-499C-AB0E-07677C73878D}" type="pres">
      <dgm:prSet presAssocID="{C3673AEA-C426-4F82-8DEA-09109A1F8FFD}" presName="composite" presStyleCnt="0"/>
      <dgm:spPr/>
    </dgm:pt>
    <dgm:pt modelId="{678EF18D-608B-4FDC-BD07-7C507C29201D}" type="pres">
      <dgm:prSet presAssocID="{C3673AEA-C426-4F82-8DEA-09109A1F8FFD}" presName="FirstChild" presStyleLbl="revTx" presStyleIdx="2" presStyleCnt="6" custLinFactNeighborX="-26974" custLinFactNeighborY="-15650">
        <dgm:presLayoutVars>
          <dgm:chMax val="0"/>
          <dgm:chPref val="0"/>
          <dgm:bulletEnabled val="1"/>
        </dgm:presLayoutVars>
      </dgm:prSet>
      <dgm:spPr/>
    </dgm:pt>
    <dgm:pt modelId="{498706D2-BED3-4CEC-837E-37D1F6B29AD8}" type="pres">
      <dgm:prSet presAssocID="{C3673AEA-C426-4F82-8DEA-09109A1F8FFD}" presName="Parent" presStyleLbl="alignNode1" presStyleIdx="1" presStyleCnt="3" custScaleX="17841" custLinFactNeighborX="-41079" custLinFactNeighborY="-17870">
        <dgm:presLayoutVars>
          <dgm:chMax val="3"/>
          <dgm:chPref val="3"/>
          <dgm:bulletEnabled val="1"/>
        </dgm:presLayoutVars>
      </dgm:prSet>
      <dgm:spPr/>
    </dgm:pt>
    <dgm:pt modelId="{536630CE-1405-4849-8565-D88B6979F1C6}" type="pres">
      <dgm:prSet presAssocID="{C3673AEA-C426-4F82-8DEA-09109A1F8FFD}" presName="Accent" presStyleLbl="parChTrans1D1" presStyleIdx="1" presStyleCnt="3"/>
      <dgm:spPr/>
    </dgm:pt>
    <dgm:pt modelId="{283D596C-4EFD-49C6-9D0D-55670B9E821B}" type="pres">
      <dgm:prSet presAssocID="{C3673AEA-C426-4F82-8DEA-09109A1F8FFD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EB33B607-8B32-40EA-8F0A-6A69B62D72A4}" type="pres">
      <dgm:prSet presAssocID="{FEE23FA4-C95D-491C-9D6E-ABDE61AF8426}" presName="sibTrans" presStyleCnt="0"/>
      <dgm:spPr/>
    </dgm:pt>
    <dgm:pt modelId="{77F99EBC-1C89-4043-A971-D0D673F6D423}" type="pres">
      <dgm:prSet presAssocID="{7F892D0E-D9E3-44EA-8270-C3452DAC47CB}" presName="composite" presStyleCnt="0"/>
      <dgm:spPr/>
    </dgm:pt>
    <dgm:pt modelId="{7F74FCA2-AEDD-4562-B0DC-683B24937ADA}" type="pres">
      <dgm:prSet presAssocID="{7F892D0E-D9E3-44EA-8270-C3452DAC47CB}" presName="FirstChild" presStyleLbl="revTx" presStyleIdx="4" presStyleCnt="6" custScaleX="88067" custScaleY="88442" custLinFactNeighborX="-1333" custLinFactNeighborY="-14631">
        <dgm:presLayoutVars>
          <dgm:chMax val="0"/>
          <dgm:chPref val="0"/>
          <dgm:bulletEnabled val="1"/>
        </dgm:presLayoutVars>
      </dgm:prSet>
      <dgm:spPr/>
    </dgm:pt>
    <dgm:pt modelId="{C1A8E068-DCFE-4EF2-AFE5-593A6F283720}" type="pres">
      <dgm:prSet presAssocID="{7F892D0E-D9E3-44EA-8270-C3452DAC47CB}" presName="Parent" presStyleLbl="alignNode1" presStyleIdx="2" presStyleCnt="3" custScaleX="111508" custScaleY="90472" custLinFactNeighborX="2877" custLinFactNeighborY="-29248">
        <dgm:presLayoutVars>
          <dgm:chMax val="3"/>
          <dgm:chPref val="3"/>
          <dgm:bulletEnabled val="1"/>
        </dgm:presLayoutVars>
      </dgm:prSet>
      <dgm:spPr/>
    </dgm:pt>
    <dgm:pt modelId="{53C75BC0-C4F8-4E98-B3C3-31E367DEDB80}" type="pres">
      <dgm:prSet presAssocID="{7F892D0E-D9E3-44EA-8270-C3452DAC47CB}" presName="Accent" presStyleLbl="parChTrans1D1" presStyleIdx="2" presStyleCnt="3"/>
      <dgm:spPr/>
    </dgm:pt>
    <dgm:pt modelId="{5A639083-A6EB-4702-8AE9-71C6B208EE0D}" type="pres">
      <dgm:prSet presAssocID="{7F892D0E-D9E3-44EA-8270-C3452DAC47CB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1CBC2F07-CD63-4B2F-A5C6-4C312CF0FFB7}" srcId="{7F892D0E-D9E3-44EA-8270-C3452DAC47CB}" destId="{1EADFE65-B571-43AA-A489-BBDBCB4C470D}" srcOrd="0" destOrd="0" parTransId="{60989AF8-08D5-4882-884E-4E9C78CECD2F}" sibTransId="{48BBE521-DA77-4739-B4B1-1B8580C3E4BE}"/>
    <dgm:cxn modelId="{9183DB2B-DB45-472A-9B8D-70EFEDAB8CD5}" type="presOf" srcId="{CB0EEF71-A6E3-4A8C-8C09-6DF6A04BFC89}" destId="{A89E462D-15FD-48BD-BD87-1051FEBF5B5F}" srcOrd="0" destOrd="0" presId="urn:microsoft.com/office/officeart/2011/layout/TabList"/>
    <dgm:cxn modelId="{11174040-DA8D-4CF6-9C20-BD2B1CAE3DBE}" type="presOf" srcId="{02D96172-63FB-40AD-BE89-7C089CFD3FA2}" destId="{283D596C-4EFD-49C6-9D0D-55670B9E821B}" srcOrd="0" destOrd="0" presId="urn:microsoft.com/office/officeart/2011/layout/TabList"/>
    <dgm:cxn modelId="{14DAE849-E2AF-4850-AC00-2D0DBC7581F4}" srcId="{CB0EEF71-A6E3-4A8C-8C09-6DF6A04BFC89}" destId="{DFE6365B-DE9E-44B0-84AB-F6BD5E36578B}" srcOrd="0" destOrd="0" parTransId="{51F34475-6822-4CF7-9016-5DEB5988B500}" sibTransId="{90266270-A817-43FA-9FC3-DF09E0DF7678}"/>
    <dgm:cxn modelId="{8703856A-C393-4CF1-88A3-4BCD47BB78B0}" srcId="{CB0EEF71-A6E3-4A8C-8C09-6DF6A04BFC89}" destId="{7F892D0E-D9E3-44EA-8270-C3452DAC47CB}" srcOrd="2" destOrd="0" parTransId="{BA4BEA6D-4070-4FF0-AC35-C07C5ECEF2C7}" sibTransId="{B35ADAF2-2F97-4052-A2AA-CE3D846DA3C7}"/>
    <dgm:cxn modelId="{BBE73558-54D5-47CC-B668-A707D0EBE70E}" srcId="{C3673AEA-C426-4F82-8DEA-09109A1F8FFD}" destId="{02D96172-63FB-40AD-BE89-7C089CFD3FA2}" srcOrd="1" destOrd="0" parTransId="{68133063-461A-4B18-8293-169FAF04BF75}" sibTransId="{06434948-5760-483F-91D7-5D527391BF65}"/>
    <dgm:cxn modelId="{23B5828F-FD84-44C4-9618-42876BB125BB}" type="presOf" srcId="{0E5C5FF9-05E8-4270-B3C3-36A0443104F6}" destId="{4C683E53-D2A7-4A29-B2F7-C21DE13E3DBE}" srcOrd="0" destOrd="0" presId="urn:microsoft.com/office/officeart/2011/layout/TabList"/>
    <dgm:cxn modelId="{EE973897-FD09-4709-9ADE-B606CCBF0FB6}" type="presOf" srcId="{156C7F82-35FA-4677-8DF3-7C740791FCEE}" destId="{678EF18D-608B-4FDC-BD07-7C507C29201D}" srcOrd="0" destOrd="0" presId="urn:microsoft.com/office/officeart/2011/layout/TabList"/>
    <dgm:cxn modelId="{209E7CA6-6C6E-4540-B53F-7117BE943505}" srcId="{7F892D0E-D9E3-44EA-8270-C3452DAC47CB}" destId="{CC361648-CE51-4C00-9847-349F7616AC6F}" srcOrd="1" destOrd="0" parTransId="{E8691D51-9685-45F6-98E2-7822F8BFB877}" sibTransId="{D9DC1B1A-7E33-4734-B9D0-C274FFA4DEA4}"/>
    <dgm:cxn modelId="{EE2162B7-C31B-4804-9039-11C56F60ABCC}" srcId="{DFE6365B-DE9E-44B0-84AB-F6BD5E36578B}" destId="{C3729B0C-EFE3-436B-80C5-5D3544DAF49A}" srcOrd="1" destOrd="0" parTransId="{98A09FA7-0C7E-4DA9-9398-9128EEED6981}" sibTransId="{000DECFD-EC80-4D89-83FB-1AE1EE519E58}"/>
    <dgm:cxn modelId="{9A7A12BE-5198-4F41-98DC-6D3B76C346EE}" type="presOf" srcId="{1EADFE65-B571-43AA-A489-BBDBCB4C470D}" destId="{7F74FCA2-AEDD-4562-B0DC-683B24937ADA}" srcOrd="0" destOrd="0" presId="urn:microsoft.com/office/officeart/2011/layout/TabList"/>
    <dgm:cxn modelId="{7669D6BE-4A0A-468C-997E-81435B47214F}" srcId="{CB0EEF71-A6E3-4A8C-8C09-6DF6A04BFC89}" destId="{C3673AEA-C426-4F82-8DEA-09109A1F8FFD}" srcOrd="1" destOrd="0" parTransId="{904B2860-BC09-4093-A33B-396A025EE65A}" sibTransId="{FEE23FA4-C95D-491C-9D6E-ABDE61AF8426}"/>
    <dgm:cxn modelId="{66AADDBF-EEA0-4772-B239-56C73672835A}" type="presOf" srcId="{7F892D0E-D9E3-44EA-8270-C3452DAC47CB}" destId="{C1A8E068-DCFE-4EF2-AFE5-593A6F283720}" srcOrd="0" destOrd="0" presId="urn:microsoft.com/office/officeart/2011/layout/TabList"/>
    <dgm:cxn modelId="{EA04FCDB-67E3-4C37-B2EE-6C26969E2E4A}" type="presOf" srcId="{CC361648-CE51-4C00-9847-349F7616AC6F}" destId="{5A639083-A6EB-4702-8AE9-71C6B208EE0D}" srcOrd="0" destOrd="0" presId="urn:microsoft.com/office/officeart/2011/layout/TabList"/>
    <dgm:cxn modelId="{4AED3ADD-5221-43DC-B8CF-7E644BC9A4A1}" srcId="{C3673AEA-C426-4F82-8DEA-09109A1F8FFD}" destId="{156C7F82-35FA-4677-8DF3-7C740791FCEE}" srcOrd="0" destOrd="0" parTransId="{D80D808C-DF5B-4790-A54E-4DD3338AECA7}" sibTransId="{4BD27727-4D36-4490-82D7-0F47423C75FD}"/>
    <dgm:cxn modelId="{A668C2E5-2B7D-457D-B1C4-06507232361F}" type="presOf" srcId="{DFE6365B-DE9E-44B0-84AB-F6BD5E36578B}" destId="{1CCD818F-E5C9-446F-B440-B781113A26CE}" srcOrd="0" destOrd="0" presId="urn:microsoft.com/office/officeart/2011/layout/TabList"/>
    <dgm:cxn modelId="{247048EC-D8B9-42F0-88C2-D20E1A199CB8}" type="presOf" srcId="{C3673AEA-C426-4F82-8DEA-09109A1F8FFD}" destId="{498706D2-BED3-4CEC-837E-37D1F6B29AD8}" srcOrd="0" destOrd="0" presId="urn:microsoft.com/office/officeart/2011/layout/TabList"/>
    <dgm:cxn modelId="{F23486ED-9512-4ABD-8D30-1EA722DAB1E6}" srcId="{DFE6365B-DE9E-44B0-84AB-F6BD5E36578B}" destId="{0E5C5FF9-05E8-4270-B3C3-36A0443104F6}" srcOrd="0" destOrd="0" parTransId="{2FA3F57E-DA3D-49E0-AC72-62A8B360D0D9}" sibTransId="{73640CF2-1357-41F5-B000-C485A619294D}"/>
    <dgm:cxn modelId="{50C598EE-6418-4259-B7E8-D1E7DEF85D22}" type="presOf" srcId="{C3729B0C-EFE3-436B-80C5-5D3544DAF49A}" destId="{4686C3B9-0476-40B8-8C29-12D212F60924}" srcOrd="0" destOrd="0" presId="urn:microsoft.com/office/officeart/2011/layout/TabList"/>
    <dgm:cxn modelId="{C10B49B8-C96D-46C6-9D45-DEEFB7D68DC0}" type="presParOf" srcId="{A89E462D-15FD-48BD-BD87-1051FEBF5B5F}" destId="{F5B09453-5FE4-400D-B5F0-9FC5F399BB9B}" srcOrd="0" destOrd="0" presId="urn:microsoft.com/office/officeart/2011/layout/TabList"/>
    <dgm:cxn modelId="{66C6152D-F1AF-499A-A057-03714978E9E9}" type="presParOf" srcId="{F5B09453-5FE4-400D-B5F0-9FC5F399BB9B}" destId="{4C683E53-D2A7-4A29-B2F7-C21DE13E3DBE}" srcOrd="0" destOrd="0" presId="urn:microsoft.com/office/officeart/2011/layout/TabList"/>
    <dgm:cxn modelId="{E9368947-8118-4A2B-8A2E-89227BC7F217}" type="presParOf" srcId="{F5B09453-5FE4-400D-B5F0-9FC5F399BB9B}" destId="{1CCD818F-E5C9-446F-B440-B781113A26CE}" srcOrd="1" destOrd="0" presId="urn:microsoft.com/office/officeart/2011/layout/TabList"/>
    <dgm:cxn modelId="{B0C3F128-52B6-4A88-BD13-2CE26B1E6753}" type="presParOf" srcId="{F5B09453-5FE4-400D-B5F0-9FC5F399BB9B}" destId="{B4296AD5-C884-4928-8F06-D450B8DAD2DB}" srcOrd="2" destOrd="0" presId="urn:microsoft.com/office/officeart/2011/layout/TabList"/>
    <dgm:cxn modelId="{835ED824-A0DD-4EA6-85E1-73C28414F436}" type="presParOf" srcId="{A89E462D-15FD-48BD-BD87-1051FEBF5B5F}" destId="{4686C3B9-0476-40B8-8C29-12D212F60924}" srcOrd="1" destOrd="0" presId="urn:microsoft.com/office/officeart/2011/layout/TabList"/>
    <dgm:cxn modelId="{129A1026-27EC-4583-BAC9-556D59CD703E}" type="presParOf" srcId="{A89E462D-15FD-48BD-BD87-1051FEBF5B5F}" destId="{E7B14395-D7D1-4C3A-8C5D-79F79A9785DC}" srcOrd="2" destOrd="0" presId="urn:microsoft.com/office/officeart/2011/layout/TabList"/>
    <dgm:cxn modelId="{074AEEF7-7956-4A59-9489-B45782074D72}" type="presParOf" srcId="{A89E462D-15FD-48BD-BD87-1051FEBF5B5F}" destId="{ECD4E162-10DE-499C-AB0E-07677C73878D}" srcOrd="3" destOrd="0" presId="urn:microsoft.com/office/officeart/2011/layout/TabList"/>
    <dgm:cxn modelId="{8E235515-89BB-49D1-89C4-60235A9AE231}" type="presParOf" srcId="{ECD4E162-10DE-499C-AB0E-07677C73878D}" destId="{678EF18D-608B-4FDC-BD07-7C507C29201D}" srcOrd="0" destOrd="0" presId="urn:microsoft.com/office/officeart/2011/layout/TabList"/>
    <dgm:cxn modelId="{7816EF19-DF74-41EE-B773-E4432BDBF0C1}" type="presParOf" srcId="{ECD4E162-10DE-499C-AB0E-07677C73878D}" destId="{498706D2-BED3-4CEC-837E-37D1F6B29AD8}" srcOrd="1" destOrd="0" presId="urn:microsoft.com/office/officeart/2011/layout/TabList"/>
    <dgm:cxn modelId="{AC92BBA1-BA8F-458B-B6C0-483B37BA2BCF}" type="presParOf" srcId="{ECD4E162-10DE-499C-AB0E-07677C73878D}" destId="{536630CE-1405-4849-8565-D88B6979F1C6}" srcOrd="2" destOrd="0" presId="urn:microsoft.com/office/officeart/2011/layout/TabList"/>
    <dgm:cxn modelId="{394B38CF-78F4-494C-B0DB-AB9A4973D403}" type="presParOf" srcId="{A89E462D-15FD-48BD-BD87-1051FEBF5B5F}" destId="{283D596C-4EFD-49C6-9D0D-55670B9E821B}" srcOrd="4" destOrd="0" presId="urn:microsoft.com/office/officeart/2011/layout/TabList"/>
    <dgm:cxn modelId="{5FB9C62A-5BC4-4C58-9D2D-3A1B89FB902D}" type="presParOf" srcId="{A89E462D-15FD-48BD-BD87-1051FEBF5B5F}" destId="{EB33B607-8B32-40EA-8F0A-6A69B62D72A4}" srcOrd="5" destOrd="0" presId="urn:microsoft.com/office/officeart/2011/layout/TabList"/>
    <dgm:cxn modelId="{C0DD7F2E-1212-4450-961D-2DBEAE985F0B}" type="presParOf" srcId="{A89E462D-15FD-48BD-BD87-1051FEBF5B5F}" destId="{77F99EBC-1C89-4043-A971-D0D673F6D423}" srcOrd="6" destOrd="0" presId="urn:microsoft.com/office/officeart/2011/layout/TabList"/>
    <dgm:cxn modelId="{95DCD5C3-20DA-46B4-9BBA-8521E39D7826}" type="presParOf" srcId="{77F99EBC-1C89-4043-A971-D0D673F6D423}" destId="{7F74FCA2-AEDD-4562-B0DC-683B24937ADA}" srcOrd="0" destOrd="0" presId="urn:microsoft.com/office/officeart/2011/layout/TabList"/>
    <dgm:cxn modelId="{14AEAA85-4FEE-4216-8DB3-D93A0FE4B351}" type="presParOf" srcId="{77F99EBC-1C89-4043-A971-D0D673F6D423}" destId="{C1A8E068-DCFE-4EF2-AFE5-593A6F283720}" srcOrd="1" destOrd="0" presId="urn:microsoft.com/office/officeart/2011/layout/TabList"/>
    <dgm:cxn modelId="{DF7D553D-12F8-4EFB-AE63-FC6019D4A058}" type="presParOf" srcId="{77F99EBC-1C89-4043-A971-D0D673F6D423}" destId="{53C75BC0-C4F8-4E98-B3C3-31E367DEDB80}" srcOrd="2" destOrd="0" presId="urn:microsoft.com/office/officeart/2011/layout/TabList"/>
    <dgm:cxn modelId="{EFA33BD3-FC8B-4439-86C8-FAFABA5B3065}" type="presParOf" srcId="{A89E462D-15FD-48BD-BD87-1051FEBF5B5F}" destId="{5A639083-A6EB-4702-8AE9-71C6B208EE0D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EEF71-A6E3-4A8C-8C09-6DF6A04BFC89}" type="doc">
      <dgm:prSet loTypeId="urn:microsoft.com/office/officeart/2011/layout/TabList" loCatId="officeonline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GB"/>
        </a:p>
      </dgm:t>
    </dgm:pt>
    <dgm:pt modelId="{DFE6365B-DE9E-44B0-84AB-F6BD5E36578B}">
      <dgm:prSet phldrT="[Text]" phldr="1" custT="1"/>
      <dgm:spPr/>
      <dgm:t>
        <a:bodyPr/>
        <a:lstStyle/>
        <a:p>
          <a:endParaRPr lang="en-GB" sz="1400" dirty="0"/>
        </a:p>
      </dgm:t>
    </dgm:pt>
    <dgm:pt modelId="{51F34475-6822-4CF7-9016-5DEB5988B500}" type="parTrans" cxnId="{14DAE849-E2AF-4850-AC00-2D0DBC7581F4}">
      <dgm:prSet/>
      <dgm:spPr/>
      <dgm:t>
        <a:bodyPr/>
        <a:lstStyle/>
        <a:p>
          <a:endParaRPr lang="en-GB" sz="1400"/>
        </a:p>
      </dgm:t>
    </dgm:pt>
    <dgm:pt modelId="{90266270-A817-43FA-9FC3-DF09E0DF7678}" type="sibTrans" cxnId="{14DAE849-E2AF-4850-AC00-2D0DBC7581F4}">
      <dgm:prSet/>
      <dgm:spPr/>
      <dgm:t>
        <a:bodyPr/>
        <a:lstStyle/>
        <a:p>
          <a:endParaRPr lang="en-GB" sz="1400"/>
        </a:p>
      </dgm:t>
    </dgm:pt>
    <dgm:pt modelId="{C3729B0C-EFE3-436B-80C5-5D3544DAF49A}">
      <dgm:prSet phldrT="[Text]" phldr="1" custT="1"/>
      <dgm:spPr/>
      <dgm:t>
        <a:bodyPr/>
        <a:lstStyle/>
        <a:p>
          <a:endParaRPr lang="en-GB" sz="1400" dirty="0"/>
        </a:p>
      </dgm:t>
    </dgm:pt>
    <dgm:pt modelId="{98A09FA7-0C7E-4DA9-9398-9128EEED6981}" type="parTrans" cxnId="{EE2162B7-C31B-4804-9039-11C56F60ABCC}">
      <dgm:prSet/>
      <dgm:spPr/>
      <dgm:t>
        <a:bodyPr/>
        <a:lstStyle/>
        <a:p>
          <a:endParaRPr lang="en-GB" sz="1400"/>
        </a:p>
      </dgm:t>
    </dgm:pt>
    <dgm:pt modelId="{000DECFD-EC80-4D89-83FB-1AE1EE519E58}" type="sibTrans" cxnId="{EE2162B7-C31B-4804-9039-11C56F60ABCC}">
      <dgm:prSet/>
      <dgm:spPr/>
      <dgm:t>
        <a:bodyPr/>
        <a:lstStyle/>
        <a:p>
          <a:endParaRPr lang="en-GB" sz="1400"/>
        </a:p>
      </dgm:t>
    </dgm:pt>
    <dgm:pt modelId="{C3673AEA-C426-4F82-8DEA-09109A1F8FFD}">
      <dgm:prSet phldrT="[Text]" phldr="1" custT="1"/>
      <dgm:spPr/>
      <dgm:t>
        <a:bodyPr/>
        <a:lstStyle/>
        <a:p>
          <a:endParaRPr lang="en-GB" sz="1400" dirty="0"/>
        </a:p>
      </dgm:t>
    </dgm:pt>
    <dgm:pt modelId="{904B2860-BC09-4093-A33B-396A025EE65A}" type="parTrans" cxnId="{7669D6BE-4A0A-468C-997E-81435B47214F}">
      <dgm:prSet/>
      <dgm:spPr/>
      <dgm:t>
        <a:bodyPr/>
        <a:lstStyle/>
        <a:p>
          <a:endParaRPr lang="en-GB" sz="1400"/>
        </a:p>
      </dgm:t>
    </dgm:pt>
    <dgm:pt modelId="{FEE23FA4-C95D-491C-9D6E-ABDE61AF8426}" type="sibTrans" cxnId="{7669D6BE-4A0A-468C-997E-81435B47214F}">
      <dgm:prSet/>
      <dgm:spPr/>
      <dgm:t>
        <a:bodyPr/>
        <a:lstStyle/>
        <a:p>
          <a:endParaRPr lang="en-GB" sz="1400"/>
        </a:p>
      </dgm:t>
    </dgm:pt>
    <dgm:pt modelId="{02D96172-63FB-40AD-BE89-7C089CFD3FA2}">
      <dgm:prSet phldrT="[Text]" phldr="1" custT="1"/>
      <dgm:spPr/>
      <dgm:t>
        <a:bodyPr/>
        <a:lstStyle/>
        <a:p>
          <a:endParaRPr lang="en-GB" sz="1400"/>
        </a:p>
      </dgm:t>
    </dgm:pt>
    <dgm:pt modelId="{68133063-461A-4B18-8293-169FAF04BF75}" type="parTrans" cxnId="{BBE73558-54D5-47CC-B668-A707D0EBE70E}">
      <dgm:prSet/>
      <dgm:spPr/>
      <dgm:t>
        <a:bodyPr/>
        <a:lstStyle/>
        <a:p>
          <a:endParaRPr lang="en-GB" sz="1400"/>
        </a:p>
      </dgm:t>
    </dgm:pt>
    <dgm:pt modelId="{06434948-5760-483F-91D7-5D527391BF65}" type="sibTrans" cxnId="{BBE73558-54D5-47CC-B668-A707D0EBE70E}">
      <dgm:prSet/>
      <dgm:spPr/>
      <dgm:t>
        <a:bodyPr/>
        <a:lstStyle/>
        <a:p>
          <a:endParaRPr lang="en-GB" sz="1400"/>
        </a:p>
      </dgm:t>
    </dgm:pt>
    <dgm:pt modelId="{7F892D0E-D9E3-44EA-8270-C3452DAC47CB}">
      <dgm:prSet phldrT="[Text]" phldr="1" custT="1"/>
      <dgm:spPr/>
      <dgm:t>
        <a:bodyPr/>
        <a:lstStyle/>
        <a:p>
          <a:endParaRPr lang="en-GB" sz="1400" dirty="0"/>
        </a:p>
      </dgm:t>
    </dgm:pt>
    <dgm:pt modelId="{BA4BEA6D-4070-4FF0-AC35-C07C5ECEF2C7}" type="parTrans" cxnId="{8703856A-C393-4CF1-88A3-4BCD47BB78B0}">
      <dgm:prSet/>
      <dgm:spPr/>
      <dgm:t>
        <a:bodyPr/>
        <a:lstStyle/>
        <a:p>
          <a:endParaRPr lang="en-GB" sz="1400"/>
        </a:p>
      </dgm:t>
    </dgm:pt>
    <dgm:pt modelId="{B35ADAF2-2F97-4052-A2AA-CE3D846DA3C7}" type="sibTrans" cxnId="{8703856A-C393-4CF1-88A3-4BCD47BB78B0}">
      <dgm:prSet/>
      <dgm:spPr/>
      <dgm:t>
        <a:bodyPr/>
        <a:lstStyle/>
        <a:p>
          <a:endParaRPr lang="en-GB" sz="1400"/>
        </a:p>
      </dgm:t>
    </dgm:pt>
    <dgm:pt modelId="{1EADFE65-B571-43AA-A489-BBDBCB4C470D}">
      <dgm:prSet phldrT="[Text]" custT="1"/>
      <dgm:spPr/>
      <dgm:t>
        <a:bodyPr/>
        <a:lstStyle/>
        <a:p>
          <a:r>
            <a:rPr lang="sr-Cyrl-RS" sz="1400" dirty="0">
              <a:latin typeface="Segoe Print" panose="02000600000000000000" pitchFamily="2" charset="0"/>
            </a:rPr>
            <a:t>   Колико килограма меда има у бурету?</a:t>
          </a:r>
        </a:p>
        <a:p>
          <a:r>
            <a:rPr lang="sr-Cyrl-RS" sz="1400" dirty="0">
              <a:latin typeface="Segoe Print" panose="02000600000000000000" pitchFamily="2" charset="0"/>
            </a:rPr>
            <a:t>                        </a:t>
          </a:r>
          <a:r>
            <a:rPr lang="sr-Cyrl-RS" sz="1600" dirty="0">
              <a:solidFill>
                <a:srgbClr val="FF0000"/>
              </a:solidFill>
              <a:latin typeface="Segoe Print" panose="02000600000000000000" pitchFamily="2" charset="0"/>
            </a:rPr>
            <a:t>50 кг </a:t>
          </a:r>
          <a:endParaRPr lang="en-GB" sz="1600" dirty="0">
            <a:solidFill>
              <a:srgbClr val="FF0000"/>
            </a:solidFill>
            <a:latin typeface="Segoe Print" panose="02000600000000000000" pitchFamily="2" charset="0"/>
          </a:endParaRPr>
        </a:p>
      </dgm:t>
    </dgm:pt>
    <dgm:pt modelId="{60989AF8-08D5-4882-884E-4E9C78CECD2F}" type="parTrans" cxnId="{1CBC2F07-CD63-4B2F-A5C6-4C312CF0FFB7}">
      <dgm:prSet/>
      <dgm:spPr/>
      <dgm:t>
        <a:bodyPr/>
        <a:lstStyle/>
        <a:p>
          <a:endParaRPr lang="en-GB" sz="1400"/>
        </a:p>
      </dgm:t>
    </dgm:pt>
    <dgm:pt modelId="{48BBE521-DA77-4739-B4B1-1B8580C3E4BE}" type="sibTrans" cxnId="{1CBC2F07-CD63-4B2F-A5C6-4C312CF0FFB7}">
      <dgm:prSet/>
      <dgm:spPr/>
      <dgm:t>
        <a:bodyPr/>
        <a:lstStyle/>
        <a:p>
          <a:endParaRPr lang="en-GB" sz="1400"/>
        </a:p>
      </dgm:t>
    </dgm:pt>
    <dgm:pt modelId="{CC361648-CE51-4C00-9847-349F7616AC6F}">
      <dgm:prSet phldrT="[Text]" phldr="1" custT="1"/>
      <dgm:spPr/>
      <dgm:t>
        <a:bodyPr/>
        <a:lstStyle/>
        <a:p>
          <a:endParaRPr lang="en-GB" sz="1400"/>
        </a:p>
      </dgm:t>
    </dgm:pt>
    <dgm:pt modelId="{E8691D51-9685-45F6-98E2-7822F8BFB877}" type="parTrans" cxnId="{209E7CA6-6C6E-4540-B53F-7117BE943505}">
      <dgm:prSet/>
      <dgm:spPr/>
      <dgm:t>
        <a:bodyPr/>
        <a:lstStyle/>
        <a:p>
          <a:endParaRPr lang="en-GB" sz="1400"/>
        </a:p>
      </dgm:t>
    </dgm:pt>
    <dgm:pt modelId="{D9DC1B1A-7E33-4734-B9D0-C274FFA4DEA4}" type="sibTrans" cxnId="{209E7CA6-6C6E-4540-B53F-7117BE943505}">
      <dgm:prSet/>
      <dgm:spPr/>
      <dgm:t>
        <a:bodyPr/>
        <a:lstStyle/>
        <a:p>
          <a:endParaRPr lang="en-GB" sz="1400"/>
        </a:p>
      </dgm:t>
    </dgm:pt>
    <dgm:pt modelId="{0E5C5FF9-05E8-4270-B3C3-36A0443104F6}">
      <dgm:prSet phldrT="[Text]" custT="1"/>
      <dgm:spPr/>
      <dgm:t>
        <a:bodyPr/>
        <a:lstStyle/>
        <a:p>
          <a:r>
            <a:rPr lang="sr-Cyrl-RS" sz="1400" dirty="0">
              <a:latin typeface="Segoe Print" panose="02000600000000000000" pitchFamily="2" charset="0"/>
            </a:rPr>
            <a:t>  </a:t>
          </a:r>
          <a:endParaRPr lang="en-GB" sz="1400" dirty="0">
            <a:latin typeface="Segoe Print" panose="02000600000000000000" pitchFamily="2" charset="0"/>
          </a:endParaRPr>
        </a:p>
      </dgm:t>
    </dgm:pt>
    <dgm:pt modelId="{73640CF2-1357-41F5-B000-C485A619294D}" type="sibTrans" cxnId="{F23486ED-9512-4ABD-8D30-1EA722DAB1E6}">
      <dgm:prSet/>
      <dgm:spPr/>
      <dgm:t>
        <a:bodyPr/>
        <a:lstStyle/>
        <a:p>
          <a:endParaRPr lang="en-GB" sz="1400"/>
        </a:p>
      </dgm:t>
    </dgm:pt>
    <dgm:pt modelId="{2FA3F57E-DA3D-49E0-AC72-62A8B360D0D9}" type="parTrans" cxnId="{F23486ED-9512-4ABD-8D30-1EA722DAB1E6}">
      <dgm:prSet/>
      <dgm:spPr/>
      <dgm:t>
        <a:bodyPr/>
        <a:lstStyle/>
        <a:p>
          <a:endParaRPr lang="en-GB" sz="1400"/>
        </a:p>
      </dgm:t>
    </dgm:pt>
    <dgm:pt modelId="{156C7F82-35FA-4677-8DF3-7C740791FCEE}">
      <dgm:prSet phldrT="[Text]" custT="1"/>
      <dgm:spPr/>
      <dgm:t>
        <a:bodyPr/>
        <a:lstStyle/>
        <a:p>
          <a:r>
            <a:rPr lang="sr-Cyrl-RS" sz="1400" dirty="0">
              <a:latin typeface="Segoe Print" panose="02000600000000000000" pitchFamily="2" charset="0"/>
            </a:rPr>
            <a:t>   </a:t>
          </a:r>
          <a:endParaRPr lang="en-GB" sz="1400" dirty="0">
            <a:latin typeface="Segoe Print" panose="02000600000000000000" pitchFamily="2" charset="0"/>
          </a:endParaRPr>
        </a:p>
      </dgm:t>
    </dgm:pt>
    <dgm:pt modelId="{4BD27727-4D36-4490-82D7-0F47423C75FD}" type="sibTrans" cxnId="{4AED3ADD-5221-43DC-B8CF-7E644BC9A4A1}">
      <dgm:prSet/>
      <dgm:spPr/>
      <dgm:t>
        <a:bodyPr/>
        <a:lstStyle/>
        <a:p>
          <a:endParaRPr lang="en-GB" sz="1400"/>
        </a:p>
      </dgm:t>
    </dgm:pt>
    <dgm:pt modelId="{D80D808C-DF5B-4790-A54E-4DD3338AECA7}" type="parTrans" cxnId="{4AED3ADD-5221-43DC-B8CF-7E644BC9A4A1}">
      <dgm:prSet/>
      <dgm:spPr/>
      <dgm:t>
        <a:bodyPr/>
        <a:lstStyle/>
        <a:p>
          <a:endParaRPr lang="en-GB" sz="1400"/>
        </a:p>
      </dgm:t>
    </dgm:pt>
    <dgm:pt modelId="{A89E462D-15FD-48BD-BD87-1051FEBF5B5F}" type="pres">
      <dgm:prSet presAssocID="{CB0EEF71-A6E3-4A8C-8C09-6DF6A04BFC8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F5B09453-5FE4-400D-B5F0-9FC5F399BB9B}" type="pres">
      <dgm:prSet presAssocID="{DFE6365B-DE9E-44B0-84AB-F6BD5E36578B}" presName="composite" presStyleCnt="0"/>
      <dgm:spPr/>
    </dgm:pt>
    <dgm:pt modelId="{4C683E53-D2A7-4A29-B2F7-C21DE13E3DBE}" type="pres">
      <dgm:prSet presAssocID="{DFE6365B-DE9E-44B0-84AB-F6BD5E36578B}" presName="FirstChild" presStyleLbl="revTx" presStyleIdx="0" presStyleCnt="6" custScaleX="83405" custScaleY="83339" custLinFactNeighborX="1199" custLinFactNeighborY="-8442">
        <dgm:presLayoutVars>
          <dgm:chMax val="0"/>
          <dgm:chPref val="0"/>
          <dgm:bulletEnabled val="1"/>
        </dgm:presLayoutVars>
      </dgm:prSet>
      <dgm:spPr/>
    </dgm:pt>
    <dgm:pt modelId="{1CCD818F-E5C9-446F-B440-B781113A26CE}" type="pres">
      <dgm:prSet presAssocID="{DFE6365B-DE9E-44B0-84AB-F6BD5E36578B}" presName="Parent" presStyleLbl="alignNode1" presStyleIdx="0" presStyleCnt="3" custScaleX="129349" custLinFactNeighborX="7337" custLinFactNeighborY="-5665">
        <dgm:presLayoutVars>
          <dgm:chMax val="3"/>
          <dgm:chPref val="3"/>
          <dgm:bulletEnabled val="1"/>
        </dgm:presLayoutVars>
      </dgm:prSet>
      <dgm:spPr/>
    </dgm:pt>
    <dgm:pt modelId="{B4296AD5-C884-4928-8F06-D450B8DAD2DB}" type="pres">
      <dgm:prSet presAssocID="{DFE6365B-DE9E-44B0-84AB-F6BD5E36578B}" presName="Accent" presStyleLbl="parChTrans1D1" presStyleIdx="0" presStyleCnt="3"/>
      <dgm:spPr/>
    </dgm:pt>
    <dgm:pt modelId="{4686C3B9-0476-40B8-8C29-12D212F60924}" type="pres">
      <dgm:prSet presAssocID="{DFE6365B-DE9E-44B0-84AB-F6BD5E36578B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E7B14395-D7D1-4C3A-8C5D-79F79A9785DC}" type="pres">
      <dgm:prSet presAssocID="{90266270-A817-43FA-9FC3-DF09E0DF7678}" presName="sibTrans" presStyleCnt="0"/>
      <dgm:spPr/>
    </dgm:pt>
    <dgm:pt modelId="{ECD4E162-10DE-499C-AB0E-07677C73878D}" type="pres">
      <dgm:prSet presAssocID="{C3673AEA-C426-4F82-8DEA-09109A1F8FFD}" presName="composite" presStyleCnt="0"/>
      <dgm:spPr/>
    </dgm:pt>
    <dgm:pt modelId="{678EF18D-608B-4FDC-BD07-7C507C29201D}" type="pres">
      <dgm:prSet presAssocID="{C3673AEA-C426-4F82-8DEA-09109A1F8FFD}" presName="FirstChild" presStyleLbl="revTx" presStyleIdx="2" presStyleCnt="6" custLinFactNeighborX="-26974" custLinFactNeighborY="-15650">
        <dgm:presLayoutVars>
          <dgm:chMax val="0"/>
          <dgm:chPref val="0"/>
          <dgm:bulletEnabled val="1"/>
        </dgm:presLayoutVars>
      </dgm:prSet>
      <dgm:spPr/>
    </dgm:pt>
    <dgm:pt modelId="{498706D2-BED3-4CEC-837E-37D1F6B29AD8}" type="pres">
      <dgm:prSet presAssocID="{C3673AEA-C426-4F82-8DEA-09109A1F8FFD}" presName="Parent" presStyleLbl="alignNode1" presStyleIdx="1" presStyleCnt="3" custScaleX="17841" custLinFactNeighborX="-41079" custLinFactNeighborY="-17870">
        <dgm:presLayoutVars>
          <dgm:chMax val="3"/>
          <dgm:chPref val="3"/>
          <dgm:bulletEnabled val="1"/>
        </dgm:presLayoutVars>
      </dgm:prSet>
      <dgm:spPr/>
    </dgm:pt>
    <dgm:pt modelId="{536630CE-1405-4849-8565-D88B6979F1C6}" type="pres">
      <dgm:prSet presAssocID="{C3673AEA-C426-4F82-8DEA-09109A1F8FFD}" presName="Accent" presStyleLbl="parChTrans1D1" presStyleIdx="1" presStyleCnt="3"/>
      <dgm:spPr/>
    </dgm:pt>
    <dgm:pt modelId="{283D596C-4EFD-49C6-9D0D-55670B9E821B}" type="pres">
      <dgm:prSet presAssocID="{C3673AEA-C426-4F82-8DEA-09109A1F8FFD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EB33B607-8B32-40EA-8F0A-6A69B62D72A4}" type="pres">
      <dgm:prSet presAssocID="{FEE23FA4-C95D-491C-9D6E-ABDE61AF8426}" presName="sibTrans" presStyleCnt="0"/>
      <dgm:spPr/>
    </dgm:pt>
    <dgm:pt modelId="{77F99EBC-1C89-4043-A971-D0D673F6D423}" type="pres">
      <dgm:prSet presAssocID="{7F892D0E-D9E3-44EA-8270-C3452DAC47CB}" presName="composite" presStyleCnt="0"/>
      <dgm:spPr/>
    </dgm:pt>
    <dgm:pt modelId="{7F74FCA2-AEDD-4562-B0DC-683B24937ADA}" type="pres">
      <dgm:prSet presAssocID="{7F892D0E-D9E3-44EA-8270-C3452DAC47CB}" presName="FirstChild" presStyleLbl="revTx" presStyleIdx="4" presStyleCnt="6" custScaleX="88067" custScaleY="88442" custLinFactNeighborX="-1333" custLinFactNeighborY="-14631">
        <dgm:presLayoutVars>
          <dgm:chMax val="0"/>
          <dgm:chPref val="0"/>
          <dgm:bulletEnabled val="1"/>
        </dgm:presLayoutVars>
      </dgm:prSet>
      <dgm:spPr/>
    </dgm:pt>
    <dgm:pt modelId="{C1A8E068-DCFE-4EF2-AFE5-593A6F283720}" type="pres">
      <dgm:prSet presAssocID="{7F892D0E-D9E3-44EA-8270-C3452DAC47CB}" presName="Parent" presStyleLbl="alignNode1" presStyleIdx="2" presStyleCnt="3" custScaleX="111508" custScaleY="90472" custLinFactNeighborX="2877" custLinFactNeighborY="-29248">
        <dgm:presLayoutVars>
          <dgm:chMax val="3"/>
          <dgm:chPref val="3"/>
          <dgm:bulletEnabled val="1"/>
        </dgm:presLayoutVars>
      </dgm:prSet>
      <dgm:spPr/>
    </dgm:pt>
    <dgm:pt modelId="{53C75BC0-C4F8-4E98-B3C3-31E367DEDB80}" type="pres">
      <dgm:prSet presAssocID="{7F892D0E-D9E3-44EA-8270-C3452DAC47CB}" presName="Accent" presStyleLbl="parChTrans1D1" presStyleIdx="2" presStyleCnt="3"/>
      <dgm:spPr/>
    </dgm:pt>
    <dgm:pt modelId="{5A639083-A6EB-4702-8AE9-71C6B208EE0D}" type="pres">
      <dgm:prSet presAssocID="{7F892D0E-D9E3-44EA-8270-C3452DAC47CB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1CBC2F07-CD63-4B2F-A5C6-4C312CF0FFB7}" srcId="{7F892D0E-D9E3-44EA-8270-C3452DAC47CB}" destId="{1EADFE65-B571-43AA-A489-BBDBCB4C470D}" srcOrd="0" destOrd="0" parTransId="{60989AF8-08D5-4882-884E-4E9C78CECD2F}" sibTransId="{48BBE521-DA77-4739-B4B1-1B8580C3E4BE}"/>
    <dgm:cxn modelId="{9183DB2B-DB45-472A-9B8D-70EFEDAB8CD5}" type="presOf" srcId="{CB0EEF71-A6E3-4A8C-8C09-6DF6A04BFC89}" destId="{A89E462D-15FD-48BD-BD87-1051FEBF5B5F}" srcOrd="0" destOrd="0" presId="urn:microsoft.com/office/officeart/2011/layout/TabList"/>
    <dgm:cxn modelId="{11174040-DA8D-4CF6-9C20-BD2B1CAE3DBE}" type="presOf" srcId="{02D96172-63FB-40AD-BE89-7C089CFD3FA2}" destId="{283D596C-4EFD-49C6-9D0D-55670B9E821B}" srcOrd="0" destOrd="0" presId="urn:microsoft.com/office/officeart/2011/layout/TabList"/>
    <dgm:cxn modelId="{14DAE849-E2AF-4850-AC00-2D0DBC7581F4}" srcId="{CB0EEF71-A6E3-4A8C-8C09-6DF6A04BFC89}" destId="{DFE6365B-DE9E-44B0-84AB-F6BD5E36578B}" srcOrd="0" destOrd="0" parTransId="{51F34475-6822-4CF7-9016-5DEB5988B500}" sibTransId="{90266270-A817-43FA-9FC3-DF09E0DF7678}"/>
    <dgm:cxn modelId="{8703856A-C393-4CF1-88A3-4BCD47BB78B0}" srcId="{CB0EEF71-A6E3-4A8C-8C09-6DF6A04BFC89}" destId="{7F892D0E-D9E3-44EA-8270-C3452DAC47CB}" srcOrd="2" destOrd="0" parTransId="{BA4BEA6D-4070-4FF0-AC35-C07C5ECEF2C7}" sibTransId="{B35ADAF2-2F97-4052-A2AA-CE3D846DA3C7}"/>
    <dgm:cxn modelId="{BBE73558-54D5-47CC-B668-A707D0EBE70E}" srcId="{C3673AEA-C426-4F82-8DEA-09109A1F8FFD}" destId="{02D96172-63FB-40AD-BE89-7C089CFD3FA2}" srcOrd="1" destOrd="0" parTransId="{68133063-461A-4B18-8293-169FAF04BF75}" sibTransId="{06434948-5760-483F-91D7-5D527391BF65}"/>
    <dgm:cxn modelId="{23B5828F-FD84-44C4-9618-42876BB125BB}" type="presOf" srcId="{0E5C5FF9-05E8-4270-B3C3-36A0443104F6}" destId="{4C683E53-D2A7-4A29-B2F7-C21DE13E3DBE}" srcOrd="0" destOrd="0" presId="urn:microsoft.com/office/officeart/2011/layout/TabList"/>
    <dgm:cxn modelId="{EE973897-FD09-4709-9ADE-B606CCBF0FB6}" type="presOf" srcId="{156C7F82-35FA-4677-8DF3-7C740791FCEE}" destId="{678EF18D-608B-4FDC-BD07-7C507C29201D}" srcOrd="0" destOrd="0" presId="urn:microsoft.com/office/officeart/2011/layout/TabList"/>
    <dgm:cxn modelId="{209E7CA6-6C6E-4540-B53F-7117BE943505}" srcId="{7F892D0E-D9E3-44EA-8270-C3452DAC47CB}" destId="{CC361648-CE51-4C00-9847-349F7616AC6F}" srcOrd="1" destOrd="0" parTransId="{E8691D51-9685-45F6-98E2-7822F8BFB877}" sibTransId="{D9DC1B1A-7E33-4734-B9D0-C274FFA4DEA4}"/>
    <dgm:cxn modelId="{EE2162B7-C31B-4804-9039-11C56F60ABCC}" srcId="{DFE6365B-DE9E-44B0-84AB-F6BD5E36578B}" destId="{C3729B0C-EFE3-436B-80C5-5D3544DAF49A}" srcOrd="1" destOrd="0" parTransId="{98A09FA7-0C7E-4DA9-9398-9128EEED6981}" sibTransId="{000DECFD-EC80-4D89-83FB-1AE1EE519E58}"/>
    <dgm:cxn modelId="{9A7A12BE-5198-4F41-98DC-6D3B76C346EE}" type="presOf" srcId="{1EADFE65-B571-43AA-A489-BBDBCB4C470D}" destId="{7F74FCA2-AEDD-4562-B0DC-683B24937ADA}" srcOrd="0" destOrd="0" presId="urn:microsoft.com/office/officeart/2011/layout/TabList"/>
    <dgm:cxn modelId="{7669D6BE-4A0A-468C-997E-81435B47214F}" srcId="{CB0EEF71-A6E3-4A8C-8C09-6DF6A04BFC89}" destId="{C3673AEA-C426-4F82-8DEA-09109A1F8FFD}" srcOrd="1" destOrd="0" parTransId="{904B2860-BC09-4093-A33B-396A025EE65A}" sibTransId="{FEE23FA4-C95D-491C-9D6E-ABDE61AF8426}"/>
    <dgm:cxn modelId="{66AADDBF-EEA0-4772-B239-56C73672835A}" type="presOf" srcId="{7F892D0E-D9E3-44EA-8270-C3452DAC47CB}" destId="{C1A8E068-DCFE-4EF2-AFE5-593A6F283720}" srcOrd="0" destOrd="0" presId="urn:microsoft.com/office/officeart/2011/layout/TabList"/>
    <dgm:cxn modelId="{EA04FCDB-67E3-4C37-B2EE-6C26969E2E4A}" type="presOf" srcId="{CC361648-CE51-4C00-9847-349F7616AC6F}" destId="{5A639083-A6EB-4702-8AE9-71C6B208EE0D}" srcOrd="0" destOrd="0" presId="urn:microsoft.com/office/officeart/2011/layout/TabList"/>
    <dgm:cxn modelId="{4AED3ADD-5221-43DC-B8CF-7E644BC9A4A1}" srcId="{C3673AEA-C426-4F82-8DEA-09109A1F8FFD}" destId="{156C7F82-35FA-4677-8DF3-7C740791FCEE}" srcOrd="0" destOrd="0" parTransId="{D80D808C-DF5B-4790-A54E-4DD3338AECA7}" sibTransId="{4BD27727-4D36-4490-82D7-0F47423C75FD}"/>
    <dgm:cxn modelId="{A668C2E5-2B7D-457D-B1C4-06507232361F}" type="presOf" srcId="{DFE6365B-DE9E-44B0-84AB-F6BD5E36578B}" destId="{1CCD818F-E5C9-446F-B440-B781113A26CE}" srcOrd="0" destOrd="0" presId="urn:microsoft.com/office/officeart/2011/layout/TabList"/>
    <dgm:cxn modelId="{247048EC-D8B9-42F0-88C2-D20E1A199CB8}" type="presOf" srcId="{C3673AEA-C426-4F82-8DEA-09109A1F8FFD}" destId="{498706D2-BED3-4CEC-837E-37D1F6B29AD8}" srcOrd="0" destOrd="0" presId="urn:microsoft.com/office/officeart/2011/layout/TabList"/>
    <dgm:cxn modelId="{F23486ED-9512-4ABD-8D30-1EA722DAB1E6}" srcId="{DFE6365B-DE9E-44B0-84AB-F6BD5E36578B}" destId="{0E5C5FF9-05E8-4270-B3C3-36A0443104F6}" srcOrd="0" destOrd="0" parTransId="{2FA3F57E-DA3D-49E0-AC72-62A8B360D0D9}" sibTransId="{73640CF2-1357-41F5-B000-C485A619294D}"/>
    <dgm:cxn modelId="{50C598EE-6418-4259-B7E8-D1E7DEF85D22}" type="presOf" srcId="{C3729B0C-EFE3-436B-80C5-5D3544DAF49A}" destId="{4686C3B9-0476-40B8-8C29-12D212F60924}" srcOrd="0" destOrd="0" presId="urn:microsoft.com/office/officeart/2011/layout/TabList"/>
    <dgm:cxn modelId="{C10B49B8-C96D-46C6-9D45-DEEFB7D68DC0}" type="presParOf" srcId="{A89E462D-15FD-48BD-BD87-1051FEBF5B5F}" destId="{F5B09453-5FE4-400D-B5F0-9FC5F399BB9B}" srcOrd="0" destOrd="0" presId="urn:microsoft.com/office/officeart/2011/layout/TabList"/>
    <dgm:cxn modelId="{66C6152D-F1AF-499A-A057-03714978E9E9}" type="presParOf" srcId="{F5B09453-5FE4-400D-B5F0-9FC5F399BB9B}" destId="{4C683E53-D2A7-4A29-B2F7-C21DE13E3DBE}" srcOrd="0" destOrd="0" presId="urn:microsoft.com/office/officeart/2011/layout/TabList"/>
    <dgm:cxn modelId="{E9368947-8118-4A2B-8A2E-89227BC7F217}" type="presParOf" srcId="{F5B09453-5FE4-400D-B5F0-9FC5F399BB9B}" destId="{1CCD818F-E5C9-446F-B440-B781113A26CE}" srcOrd="1" destOrd="0" presId="urn:microsoft.com/office/officeart/2011/layout/TabList"/>
    <dgm:cxn modelId="{B0C3F128-52B6-4A88-BD13-2CE26B1E6753}" type="presParOf" srcId="{F5B09453-5FE4-400D-B5F0-9FC5F399BB9B}" destId="{B4296AD5-C884-4928-8F06-D450B8DAD2DB}" srcOrd="2" destOrd="0" presId="urn:microsoft.com/office/officeart/2011/layout/TabList"/>
    <dgm:cxn modelId="{835ED824-A0DD-4EA6-85E1-73C28414F436}" type="presParOf" srcId="{A89E462D-15FD-48BD-BD87-1051FEBF5B5F}" destId="{4686C3B9-0476-40B8-8C29-12D212F60924}" srcOrd="1" destOrd="0" presId="urn:microsoft.com/office/officeart/2011/layout/TabList"/>
    <dgm:cxn modelId="{129A1026-27EC-4583-BAC9-556D59CD703E}" type="presParOf" srcId="{A89E462D-15FD-48BD-BD87-1051FEBF5B5F}" destId="{E7B14395-D7D1-4C3A-8C5D-79F79A9785DC}" srcOrd="2" destOrd="0" presId="urn:microsoft.com/office/officeart/2011/layout/TabList"/>
    <dgm:cxn modelId="{074AEEF7-7956-4A59-9489-B45782074D72}" type="presParOf" srcId="{A89E462D-15FD-48BD-BD87-1051FEBF5B5F}" destId="{ECD4E162-10DE-499C-AB0E-07677C73878D}" srcOrd="3" destOrd="0" presId="urn:microsoft.com/office/officeart/2011/layout/TabList"/>
    <dgm:cxn modelId="{8E235515-89BB-49D1-89C4-60235A9AE231}" type="presParOf" srcId="{ECD4E162-10DE-499C-AB0E-07677C73878D}" destId="{678EF18D-608B-4FDC-BD07-7C507C29201D}" srcOrd="0" destOrd="0" presId="urn:microsoft.com/office/officeart/2011/layout/TabList"/>
    <dgm:cxn modelId="{7816EF19-DF74-41EE-B773-E4432BDBF0C1}" type="presParOf" srcId="{ECD4E162-10DE-499C-AB0E-07677C73878D}" destId="{498706D2-BED3-4CEC-837E-37D1F6B29AD8}" srcOrd="1" destOrd="0" presId="urn:microsoft.com/office/officeart/2011/layout/TabList"/>
    <dgm:cxn modelId="{AC92BBA1-BA8F-458B-B6C0-483B37BA2BCF}" type="presParOf" srcId="{ECD4E162-10DE-499C-AB0E-07677C73878D}" destId="{536630CE-1405-4849-8565-D88B6979F1C6}" srcOrd="2" destOrd="0" presId="urn:microsoft.com/office/officeart/2011/layout/TabList"/>
    <dgm:cxn modelId="{394B38CF-78F4-494C-B0DB-AB9A4973D403}" type="presParOf" srcId="{A89E462D-15FD-48BD-BD87-1051FEBF5B5F}" destId="{283D596C-4EFD-49C6-9D0D-55670B9E821B}" srcOrd="4" destOrd="0" presId="urn:microsoft.com/office/officeart/2011/layout/TabList"/>
    <dgm:cxn modelId="{5FB9C62A-5BC4-4C58-9D2D-3A1B89FB902D}" type="presParOf" srcId="{A89E462D-15FD-48BD-BD87-1051FEBF5B5F}" destId="{EB33B607-8B32-40EA-8F0A-6A69B62D72A4}" srcOrd="5" destOrd="0" presId="urn:microsoft.com/office/officeart/2011/layout/TabList"/>
    <dgm:cxn modelId="{C0DD7F2E-1212-4450-961D-2DBEAE985F0B}" type="presParOf" srcId="{A89E462D-15FD-48BD-BD87-1051FEBF5B5F}" destId="{77F99EBC-1C89-4043-A971-D0D673F6D423}" srcOrd="6" destOrd="0" presId="urn:microsoft.com/office/officeart/2011/layout/TabList"/>
    <dgm:cxn modelId="{95DCD5C3-20DA-46B4-9BBA-8521E39D7826}" type="presParOf" srcId="{77F99EBC-1C89-4043-A971-D0D673F6D423}" destId="{7F74FCA2-AEDD-4562-B0DC-683B24937ADA}" srcOrd="0" destOrd="0" presId="urn:microsoft.com/office/officeart/2011/layout/TabList"/>
    <dgm:cxn modelId="{14AEAA85-4FEE-4216-8DB3-D93A0FE4B351}" type="presParOf" srcId="{77F99EBC-1C89-4043-A971-D0D673F6D423}" destId="{C1A8E068-DCFE-4EF2-AFE5-593A6F283720}" srcOrd="1" destOrd="0" presId="urn:microsoft.com/office/officeart/2011/layout/TabList"/>
    <dgm:cxn modelId="{DF7D553D-12F8-4EFB-AE63-FC6019D4A058}" type="presParOf" srcId="{77F99EBC-1C89-4043-A971-D0D673F6D423}" destId="{53C75BC0-C4F8-4E98-B3C3-31E367DEDB80}" srcOrd="2" destOrd="0" presId="urn:microsoft.com/office/officeart/2011/layout/TabList"/>
    <dgm:cxn modelId="{EFA33BD3-FC8B-4439-86C8-FAFABA5B3065}" type="presParOf" srcId="{A89E462D-15FD-48BD-BD87-1051FEBF5B5F}" destId="{5A639083-A6EB-4702-8AE9-71C6B208EE0D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75BC0-C4F8-4E98-B3C3-31E367DEDB80}">
      <dsp:nvSpPr>
        <dsp:cNvPr id="0" name=""/>
        <dsp:cNvSpPr/>
      </dsp:nvSpPr>
      <dsp:spPr>
        <a:xfrm>
          <a:off x="53623" y="2657299"/>
          <a:ext cx="7168722" cy="0"/>
        </a:xfrm>
        <a:prstGeom prst="line">
          <a:avLst/>
        </a:pr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630CE-1405-4849-8565-D88B6979F1C6}">
      <dsp:nvSpPr>
        <dsp:cNvPr id="0" name=""/>
        <dsp:cNvSpPr/>
      </dsp:nvSpPr>
      <dsp:spPr>
        <a:xfrm>
          <a:off x="0" y="1526775"/>
          <a:ext cx="7168722" cy="0"/>
        </a:xfrm>
        <a:prstGeom prst="line">
          <a:avLst/>
        </a:pr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96AD5-C884-4928-8F06-D450B8DAD2DB}">
      <dsp:nvSpPr>
        <dsp:cNvPr id="0" name=""/>
        <dsp:cNvSpPr/>
      </dsp:nvSpPr>
      <dsp:spPr>
        <a:xfrm>
          <a:off x="136756" y="378313"/>
          <a:ext cx="7168722" cy="0"/>
        </a:xfrm>
        <a:prstGeom prst="line">
          <a:avLst/>
        </a:pr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83E53-D2A7-4A29-B2F7-C21DE13E3DBE}">
      <dsp:nvSpPr>
        <dsp:cNvPr id="0" name=""/>
        <dsp:cNvSpPr/>
      </dsp:nvSpPr>
      <dsp:spPr>
        <a:xfrm>
          <a:off x="2504399" y="1386"/>
          <a:ext cx="4424513" cy="313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latin typeface="Segoe Print" panose="02000600000000000000" pitchFamily="2" charset="0"/>
            </a:rPr>
            <a:t>   Тежина бурета са медом: 58 кг</a:t>
          </a:r>
          <a:endParaRPr lang="en-GB" sz="1400" kern="1200" dirty="0">
            <a:latin typeface="Segoe Print" panose="02000600000000000000" pitchFamily="2" charset="0"/>
          </a:endParaRPr>
        </a:p>
      </dsp:txBody>
      <dsp:txXfrm>
        <a:off x="2504399" y="1386"/>
        <a:ext cx="4424513" cy="313777"/>
      </dsp:txXfrm>
    </dsp:sp>
    <dsp:sp modelId="{1CCD818F-E5C9-446F-B440-B781113A26CE}">
      <dsp:nvSpPr>
        <dsp:cNvPr id="0" name=""/>
        <dsp:cNvSpPr/>
      </dsp:nvSpPr>
      <dsp:spPr>
        <a:xfrm>
          <a:off x="-4" y="0"/>
          <a:ext cx="2410894" cy="376507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8379" y="18383"/>
        <a:ext cx="2374128" cy="358124"/>
      </dsp:txXfrm>
    </dsp:sp>
    <dsp:sp modelId="{4686C3B9-0476-40B8-8C29-12D212F60924}">
      <dsp:nvSpPr>
        <dsp:cNvPr id="0" name=""/>
        <dsp:cNvSpPr/>
      </dsp:nvSpPr>
      <dsp:spPr>
        <a:xfrm>
          <a:off x="0" y="378313"/>
          <a:ext cx="7168722" cy="753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/>
        </a:p>
      </dsp:txBody>
      <dsp:txXfrm>
        <a:off x="0" y="378313"/>
        <a:ext cx="7168722" cy="753128"/>
      </dsp:txXfrm>
    </dsp:sp>
    <dsp:sp modelId="{678EF18D-608B-4FDC-BD07-7C507C29201D}">
      <dsp:nvSpPr>
        <dsp:cNvPr id="0" name=""/>
        <dsp:cNvSpPr/>
      </dsp:nvSpPr>
      <dsp:spPr>
        <a:xfrm>
          <a:off x="432936" y="1091343"/>
          <a:ext cx="5304854" cy="37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latin typeface="Segoe Print" panose="02000600000000000000" pitchFamily="2" charset="0"/>
            </a:rPr>
            <a:t>   Тежина празног бурета: 8 кг</a:t>
          </a:r>
          <a:endParaRPr lang="en-GB" sz="1400" kern="1200" dirty="0">
            <a:latin typeface="Segoe Print" panose="02000600000000000000" pitchFamily="2" charset="0"/>
          </a:endParaRPr>
        </a:p>
      </dsp:txBody>
      <dsp:txXfrm>
        <a:off x="432936" y="1091343"/>
        <a:ext cx="5304854" cy="376507"/>
      </dsp:txXfrm>
    </dsp:sp>
    <dsp:sp modelId="{498706D2-BED3-4CEC-837E-37D1F6B29AD8}">
      <dsp:nvSpPr>
        <dsp:cNvPr id="0" name=""/>
        <dsp:cNvSpPr/>
      </dsp:nvSpPr>
      <dsp:spPr>
        <a:xfrm>
          <a:off x="9" y="1082985"/>
          <a:ext cx="332532" cy="376507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6245" y="1099221"/>
        <a:ext cx="300060" cy="360271"/>
      </dsp:txXfrm>
    </dsp:sp>
    <dsp:sp modelId="{283D596C-4EFD-49C6-9D0D-55670B9E821B}">
      <dsp:nvSpPr>
        <dsp:cNvPr id="0" name=""/>
        <dsp:cNvSpPr/>
      </dsp:nvSpPr>
      <dsp:spPr>
        <a:xfrm>
          <a:off x="0" y="1526775"/>
          <a:ext cx="7168722" cy="753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/>
        </a:p>
      </dsp:txBody>
      <dsp:txXfrm>
        <a:off x="0" y="1526775"/>
        <a:ext cx="7168722" cy="753128"/>
      </dsp:txXfrm>
    </dsp:sp>
    <dsp:sp modelId="{7F74FCA2-AEDD-4562-B0DC-683B24937ADA}">
      <dsp:nvSpPr>
        <dsp:cNvPr id="0" name=""/>
        <dsp:cNvSpPr/>
      </dsp:nvSpPr>
      <dsp:spPr>
        <a:xfrm>
          <a:off x="2163291" y="2247463"/>
          <a:ext cx="4671826" cy="332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latin typeface="Segoe Print" panose="02000600000000000000" pitchFamily="2" charset="0"/>
            </a:rPr>
            <a:t>   Колико килограма меда има у бурету? </a:t>
          </a:r>
          <a:endParaRPr lang="en-GB" sz="1400" kern="1200" dirty="0">
            <a:latin typeface="Segoe Print" panose="02000600000000000000" pitchFamily="2" charset="0"/>
          </a:endParaRPr>
        </a:p>
      </dsp:txBody>
      <dsp:txXfrm>
        <a:off x="2163291" y="2247463"/>
        <a:ext cx="4671826" cy="332990"/>
      </dsp:txXfrm>
    </dsp:sp>
    <dsp:sp modelId="{C1A8E068-DCFE-4EF2-AFE5-593A6F283720}">
      <dsp:nvSpPr>
        <dsp:cNvPr id="0" name=""/>
        <dsp:cNvSpPr/>
      </dsp:nvSpPr>
      <dsp:spPr>
        <a:xfrm>
          <a:off x="0" y="2188607"/>
          <a:ext cx="2078361" cy="340634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6631" y="2205238"/>
        <a:ext cx="2045099" cy="324003"/>
      </dsp:txXfrm>
    </dsp:sp>
    <dsp:sp modelId="{5A639083-A6EB-4702-8AE9-71C6B208EE0D}">
      <dsp:nvSpPr>
        <dsp:cNvPr id="0" name=""/>
        <dsp:cNvSpPr/>
      </dsp:nvSpPr>
      <dsp:spPr>
        <a:xfrm>
          <a:off x="0" y="2657299"/>
          <a:ext cx="7168722" cy="753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/>
        </a:p>
      </dsp:txBody>
      <dsp:txXfrm>
        <a:off x="0" y="2657299"/>
        <a:ext cx="7168722" cy="753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75BC0-C4F8-4E98-B3C3-31E367DEDB80}">
      <dsp:nvSpPr>
        <dsp:cNvPr id="0" name=""/>
        <dsp:cNvSpPr/>
      </dsp:nvSpPr>
      <dsp:spPr>
        <a:xfrm>
          <a:off x="47896" y="2198273"/>
          <a:ext cx="6403042" cy="0"/>
        </a:xfrm>
        <a:prstGeom prst="line">
          <a:avLst/>
        </a:pr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630CE-1405-4849-8565-D88B6979F1C6}">
      <dsp:nvSpPr>
        <dsp:cNvPr id="0" name=""/>
        <dsp:cNvSpPr/>
      </dsp:nvSpPr>
      <dsp:spPr>
        <a:xfrm>
          <a:off x="0" y="1263037"/>
          <a:ext cx="6403042" cy="0"/>
        </a:xfrm>
        <a:prstGeom prst="line">
          <a:avLst/>
        </a:pr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96AD5-C884-4928-8F06-D450B8DAD2DB}">
      <dsp:nvSpPr>
        <dsp:cNvPr id="0" name=""/>
        <dsp:cNvSpPr/>
      </dsp:nvSpPr>
      <dsp:spPr>
        <a:xfrm>
          <a:off x="122149" y="312963"/>
          <a:ext cx="6403042" cy="0"/>
        </a:xfrm>
        <a:prstGeom prst="line">
          <a:avLst/>
        </a:pr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83E53-D2A7-4A29-B2F7-C21DE13E3DBE}">
      <dsp:nvSpPr>
        <dsp:cNvPr id="0" name=""/>
        <dsp:cNvSpPr/>
      </dsp:nvSpPr>
      <dsp:spPr>
        <a:xfrm>
          <a:off x="2236908" y="1146"/>
          <a:ext cx="3951938" cy="259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latin typeface="Segoe Print" panose="02000600000000000000" pitchFamily="2" charset="0"/>
            </a:rPr>
            <a:t>  </a:t>
          </a:r>
          <a:endParaRPr lang="en-GB" sz="1400" kern="1200" dirty="0">
            <a:latin typeface="Segoe Print" panose="02000600000000000000" pitchFamily="2" charset="0"/>
          </a:endParaRPr>
        </a:p>
      </dsp:txBody>
      <dsp:txXfrm>
        <a:off x="2236908" y="1146"/>
        <a:ext cx="3951938" cy="259575"/>
      </dsp:txXfrm>
    </dsp:sp>
    <dsp:sp modelId="{1CCD818F-E5C9-446F-B440-B781113A26CE}">
      <dsp:nvSpPr>
        <dsp:cNvPr id="0" name=""/>
        <dsp:cNvSpPr/>
      </dsp:nvSpPr>
      <dsp:spPr>
        <a:xfrm>
          <a:off x="-4" y="0"/>
          <a:ext cx="2153390" cy="311469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5203" y="15207"/>
        <a:ext cx="2122976" cy="296262"/>
      </dsp:txXfrm>
    </dsp:sp>
    <dsp:sp modelId="{4686C3B9-0476-40B8-8C29-12D212F60924}">
      <dsp:nvSpPr>
        <dsp:cNvPr id="0" name=""/>
        <dsp:cNvSpPr/>
      </dsp:nvSpPr>
      <dsp:spPr>
        <a:xfrm>
          <a:off x="0" y="312963"/>
          <a:ext cx="6403042" cy="62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/>
        </a:p>
      </dsp:txBody>
      <dsp:txXfrm>
        <a:off x="0" y="312963"/>
        <a:ext cx="6403042" cy="623031"/>
      </dsp:txXfrm>
    </dsp:sp>
    <dsp:sp modelId="{678EF18D-608B-4FDC-BD07-7C507C29201D}">
      <dsp:nvSpPr>
        <dsp:cNvPr id="0" name=""/>
        <dsp:cNvSpPr/>
      </dsp:nvSpPr>
      <dsp:spPr>
        <a:xfrm>
          <a:off x="386695" y="902823"/>
          <a:ext cx="4738251" cy="311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latin typeface="Segoe Print" panose="02000600000000000000" pitchFamily="2" charset="0"/>
            </a:rPr>
            <a:t>   </a:t>
          </a:r>
          <a:endParaRPr lang="en-GB" sz="1400" kern="1200" dirty="0">
            <a:latin typeface="Segoe Print" panose="02000600000000000000" pitchFamily="2" charset="0"/>
          </a:endParaRPr>
        </a:p>
      </dsp:txBody>
      <dsp:txXfrm>
        <a:off x="386695" y="902823"/>
        <a:ext cx="4738251" cy="311469"/>
      </dsp:txXfrm>
    </dsp:sp>
    <dsp:sp modelId="{498706D2-BED3-4CEC-837E-37D1F6B29AD8}">
      <dsp:nvSpPr>
        <dsp:cNvPr id="0" name=""/>
        <dsp:cNvSpPr/>
      </dsp:nvSpPr>
      <dsp:spPr>
        <a:xfrm>
          <a:off x="8" y="895908"/>
          <a:ext cx="297015" cy="311469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4510" y="910410"/>
        <a:ext cx="268011" cy="296967"/>
      </dsp:txXfrm>
    </dsp:sp>
    <dsp:sp modelId="{283D596C-4EFD-49C6-9D0D-55670B9E821B}">
      <dsp:nvSpPr>
        <dsp:cNvPr id="0" name=""/>
        <dsp:cNvSpPr/>
      </dsp:nvSpPr>
      <dsp:spPr>
        <a:xfrm>
          <a:off x="0" y="1263037"/>
          <a:ext cx="6403042" cy="62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/>
        </a:p>
      </dsp:txBody>
      <dsp:txXfrm>
        <a:off x="0" y="1263037"/>
        <a:ext cx="6403042" cy="623031"/>
      </dsp:txXfrm>
    </dsp:sp>
    <dsp:sp modelId="{7F74FCA2-AEDD-4562-B0DC-683B24937ADA}">
      <dsp:nvSpPr>
        <dsp:cNvPr id="0" name=""/>
        <dsp:cNvSpPr/>
      </dsp:nvSpPr>
      <dsp:spPr>
        <a:xfrm>
          <a:off x="1932233" y="1859232"/>
          <a:ext cx="4172835" cy="275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latin typeface="Segoe Print" panose="02000600000000000000" pitchFamily="2" charset="0"/>
            </a:rPr>
            <a:t>   Колико килограма меда има у бурету?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latin typeface="Segoe Print" panose="02000600000000000000" pitchFamily="2" charset="0"/>
            </a:rPr>
            <a:t>                        </a:t>
          </a:r>
          <a:r>
            <a:rPr lang="sr-Cyrl-RS" sz="1600" kern="1200" dirty="0">
              <a:solidFill>
                <a:srgbClr val="FF0000"/>
              </a:solidFill>
              <a:latin typeface="Segoe Print" panose="02000600000000000000" pitchFamily="2" charset="0"/>
            </a:rPr>
            <a:t>50 кг </a:t>
          </a:r>
          <a:endParaRPr lang="en-GB" sz="1600" kern="1200" dirty="0">
            <a:solidFill>
              <a:srgbClr val="FF0000"/>
            </a:solidFill>
            <a:latin typeface="Segoe Print" panose="02000600000000000000" pitchFamily="2" charset="0"/>
          </a:endParaRPr>
        </a:p>
      </dsp:txBody>
      <dsp:txXfrm>
        <a:off x="1932233" y="1859232"/>
        <a:ext cx="4172835" cy="275469"/>
      </dsp:txXfrm>
    </dsp:sp>
    <dsp:sp modelId="{C1A8E068-DCFE-4EF2-AFE5-593A6F283720}">
      <dsp:nvSpPr>
        <dsp:cNvPr id="0" name=""/>
        <dsp:cNvSpPr/>
      </dsp:nvSpPr>
      <dsp:spPr>
        <a:xfrm>
          <a:off x="0" y="1810544"/>
          <a:ext cx="1856375" cy="281792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3758" y="1824302"/>
        <a:ext cx="1828859" cy="268034"/>
      </dsp:txXfrm>
    </dsp:sp>
    <dsp:sp modelId="{5A639083-A6EB-4702-8AE9-71C6B208EE0D}">
      <dsp:nvSpPr>
        <dsp:cNvPr id="0" name=""/>
        <dsp:cNvSpPr/>
      </dsp:nvSpPr>
      <dsp:spPr>
        <a:xfrm>
          <a:off x="0" y="2198273"/>
          <a:ext cx="6403042" cy="62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/>
        </a:p>
      </dsp:txBody>
      <dsp:txXfrm>
        <a:off x="0" y="2198273"/>
        <a:ext cx="6403042" cy="62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0.1955</cdr:x>
      <cdr:y>0.15519</cdr:y>
    </cdr:from>
    <cdr:to>
      <cdr:x>0.37883</cdr:x>
      <cdr:y>0.39334</cdr:y>
    </cdr:to>
    <cdr:pic>
      <cdr:nvPicPr>
        <cdr:cNvPr id="3" name="Graphic 2" descr="Chick">
          <a:extLst xmlns:a="http://schemas.openxmlformats.org/drawingml/2006/main">
            <a:ext uri="{FF2B5EF4-FFF2-40B4-BE49-F238E27FC236}">
              <a16:creationId xmlns:a16="http://schemas.microsoft.com/office/drawing/2014/main" id="{C738A796-E9B5-4957-B984-C371B064A92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93214" y="484743"/>
          <a:ext cx="743834" cy="74383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0.54532</cdr:x>
      <cdr:y>0.26186</cdr:y>
    </cdr:from>
    <cdr:to>
      <cdr:x>0.72865</cdr:x>
      <cdr:y>0.5</cdr:y>
    </cdr:to>
    <cdr:pic>
      <cdr:nvPicPr>
        <cdr:cNvPr id="4" name="Graphic 3" descr="Chick">
          <a:extLst xmlns:a="http://schemas.openxmlformats.org/drawingml/2006/main">
            <a:ext uri="{FF2B5EF4-FFF2-40B4-BE49-F238E27FC236}">
              <a16:creationId xmlns:a16="http://schemas.microsoft.com/office/drawing/2014/main" id="{98111DE3-7E9D-4407-91AD-944D18552B4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212553" y="817904"/>
          <a:ext cx="743834" cy="74383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0.22424</cdr:x>
      <cdr:y>0.2421</cdr:y>
    </cdr:from>
    <cdr:to>
      <cdr:x>0.36816</cdr:x>
      <cdr:y>0.4251</cdr:y>
    </cdr:to>
    <cdr:pic>
      <cdr:nvPicPr>
        <cdr:cNvPr id="3" name="Graphic 2" descr="Chick">
          <a:extLst xmlns:a="http://schemas.openxmlformats.org/drawingml/2006/main">
            <a:ext uri="{FF2B5EF4-FFF2-40B4-BE49-F238E27FC236}">
              <a16:creationId xmlns:a16="http://schemas.microsoft.com/office/drawing/2014/main" id="{A11153B9-97C8-403C-AA8E-B8AAC84BB00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15249" y="692177"/>
          <a:ext cx="523220" cy="5232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0.57525</cdr:x>
      <cdr:y>0.27614</cdr:y>
    </cdr:from>
    <cdr:to>
      <cdr:x>0.71917</cdr:x>
      <cdr:y>0.45914</cdr:y>
    </cdr:to>
    <cdr:pic>
      <cdr:nvPicPr>
        <cdr:cNvPr id="4" name="Graphic 3" descr="Chick">
          <a:extLst xmlns:a="http://schemas.openxmlformats.org/drawingml/2006/main">
            <a:ext uri="{FF2B5EF4-FFF2-40B4-BE49-F238E27FC236}">
              <a16:creationId xmlns:a16="http://schemas.microsoft.com/office/drawing/2014/main" id="{E9E0B2E9-1F11-45ED-8BDD-FD62967AEAA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091369" y="789493"/>
          <a:ext cx="523220" cy="52322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4/28/2020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4/28/2020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4/28/2020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4/28/2020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4/28/2020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4/28/2020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4/28/2020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4/28/2020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slide" Target="slide28.xml"/><Relationship Id="rId4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5893" y="1973766"/>
            <a:ext cx="9360418" cy="878258"/>
          </a:xfrm>
        </p:spPr>
        <p:txBody>
          <a:bodyPr>
            <a:normAutofit/>
          </a:bodyPr>
          <a:lstStyle/>
          <a:p>
            <a:r>
              <a:rPr lang="sr-Cyrl-RS" sz="4800" dirty="0">
                <a:latin typeface="Segoe Print" panose="02000600000000000000" pitchFamily="2" charset="0"/>
              </a:rPr>
              <a:t>Задаци из математике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81119" y="3047107"/>
            <a:ext cx="6916336" cy="1469540"/>
          </a:xfrm>
        </p:spPr>
        <p:txBody>
          <a:bodyPr>
            <a:normAutofit fontScale="85000" lnSpcReduction="20000"/>
          </a:bodyPr>
          <a:lstStyle/>
          <a:p>
            <a:r>
              <a:rPr lang="sr-Cyrl-RS" sz="3200" dirty="0">
                <a:latin typeface="Segoe Print" panose="02000600000000000000" pitchFamily="2" charset="0"/>
              </a:rPr>
              <a:t>Први разред</a:t>
            </a:r>
          </a:p>
          <a:p>
            <a:endParaRPr lang="sr-Cyrl-RS" sz="3200" dirty="0">
              <a:latin typeface="Segoe Print" panose="02000600000000000000" pitchFamily="2" charset="0"/>
            </a:endParaRPr>
          </a:p>
          <a:p>
            <a:r>
              <a:rPr lang="sr-Cyrl-RS" sz="2000" dirty="0">
                <a:latin typeface="Segoe Print" panose="02000600000000000000" pitchFamily="2" charset="0"/>
              </a:rPr>
              <a:t>Извор: </a:t>
            </a:r>
          </a:p>
          <a:p>
            <a:r>
              <a:rPr lang="sr-Cyrl-RS" sz="2000" dirty="0">
                <a:latin typeface="Segoe Print" panose="02000600000000000000" pitchFamily="2" charset="0"/>
              </a:rPr>
              <a:t>М. М. Моро М. А. Бантова</a:t>
            </a:r>
          </a:p>
          <a:p>
            <a:r>
              <a:rPr lang="sr-Cyrl-RS" sz="2000" dirty="0">
                <a:latin typeface="Segoe Print" panose="02000600000000000000" pitchFamily="2" charset="0"/>
              </a:rPr>
              <a:t>Математика 2</a:t>
            </a:r>
          </a:p>
          <a:p>
            <a:endParaRPr lang="sr-Cyrl-RS" sz="2000" dirty="0">
              <a:latin typeface="Segoe Print" panose="02000600000000000000" pitchFamily="2" charset="0"/>
            </a:endParaRPr>
          </a:p>
          <a:p>
            <a:endParaRPr lang="en-US" sz="2000" dirty="0">
              <a:latin typeface="Segoe Print" panose="02000600000000000000" pitchFamily="2" charset="0"/>
            </a:endParaRPr>
          </a:p>
        </p:txBody>
      </p:sp>
      <p:pic>
        <p:nvPicPr>
          <p:cNvPr id="6" name="the-second-waltz-">
            <a:hlinkClick r:id="" action="ppaction://media"/>
            <a:extLst>
              <a:ext uri="{FF2B5EF4-FFF2-40B4-BE49-F238E27FC236}">
                <a16:creationId xmlns:a16="http://schemas.microsoft.com/office/drawing/2014/main" id="{4C5A4079-7630-4102-8EF2-8C5EC18552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99702" y="4862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580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56" y="1459231"/>
            <a:ext cx="3521312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err="1">
                <a:latin typeface="Segoe Print" panose="02000600000000000000" pitchFamily="2" charset="0"/>
              </a:rPr>
              <a:t>Запиши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i="1" dirty="0" err="1">
                <a:latin typeface="Segoe Print" panose="02000600000000000000" pitchFamily="2" charset="0"/>
              </a:rPr>
              <a:t>изразе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dirty="0">
                <a:latin typeface="Segoe Print" panose="02000600000000000000" pitchFamily="2" charset="0"/>
              </a:rPr>
              <a:t>и </a:t>
            </a:r>
            <a:r>
              <a:rPr lang="en-US" altLang="en-US" sz="1600" dirty="0" err="1">
                <a:latin typeface="Segoe Print" panose="02000600000000000000" pitchFamily="2" charset="0"/>
              </a:rPr>
              <a:t>наћи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њихове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вредности</a:t>
            </a:r>
            <a:r>
              <a:rPr lang="en-US" altLang="en-US" sz="1600" dirty="0">
                <a:latin typeface="Segoe Print" panose="02000600000000000000" pitchFamily="2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sz="1600" dirty="0">
                <a:latin typeface="Segoe Print" panose="02000600000000000000" pitchFamily="2" charset="0"/>
              </a:rPr>
              <a:t>1. </a:t>
            </a:r>
            <a:r>
              <a:rPr lang="en-US" altLang="en-US" sz="1600" dirty="0" err="1">
                <a:latin typeface="Segoe Print" panose="02000600000000000000" pitchFamily="2" charset="0"/>
              </a:rPr>
              <a:t>Разлика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бројева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Segoe Print" panose="02000600000000000000" pitchFamily="2" charset="0"/>
              </a:rPr>
              <a:t>20 и 7; 44 и 30; 97 и 90.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2.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Збир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бројева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latin typeface="Segoe Print" panose="02000600000000000000" pitchFamily="2" charset="0"/>
              </a:rPr>
              <a:t>9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41; 15 и 50; </a:t>
            </a:r>
            <a:r>
              <a:rPr lang="en-US" altLang="en-US" sz="1600" dirty="0">
                <a:latin typeface="Segoe Print" panose="02000600000000000000" pitchFamily="2" charset="0"/>
              </a:rPr>
              <a:t>24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C87B28-235E-4A8D-BCA9-F45C15860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3887" y="2004157"/>
            <a:ext cx="3437263" cy="41239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2. Збир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6CB2C13-6625-4062-B398-1631A1FE593F}"/>
              </a:ext>
            </a:extLst>
          </p:cNvPr>
          <p:cNvSpPr txBox="1">
            <a:spLocks/>
          </p:cNvSpPr>
          <p:nvPr/>
        </p:nvSpPr>
        <p:spPr>
          <a:xfrm>
            <a:off x="7789334" y="1485900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53A0EAD9-5EAD-45EE-9BBC-966B2AEB7384}"/>
              </a:ext>
            </a:extLst>
          </p:cNvPr>
          <p:cNvSpPr txBox="1">
            <a:spLocks/>
          </p:cNvSpPr>
          <p:nvPr/>
        </p:nvSpPr>
        <p:spPr>
          <a:xfrm>
            <a:off x="4205538" y="2034908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1. Разлика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graphicFrame>
        <p:nvGraphicFramePr>
          <p:cNvPr id="13" name="Table 15">
            <a:extLst>
              <a:ext uri="{FF2B5EF4-FFF2-40B4-BE49-F238E27FC236}">
                <a16:creationId xmlns:a16="http://schemas.microsoft.com/office/drawing/2014/main" id="{BC07F314-F637-40ED-820D-48848CE73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099640"/>
              </p:ext>
            </p:extLst>
          </p:nvPr>
        </p:nvGraphicFramePr>
        <p:xfrm>
          <a:off x="4274954" y="261366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227713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Разлика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20 и 7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20 - 7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44 и 30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44 - 30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97 и 90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97 - 90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  <p:graphicFrame>
        <p:nvGraphicFramePr>
          <p:cNvPr id="8" name="Table 15">
            <a:extLst>
              <a:ext uri="{FF2B5EF4-FFF2-40B4-BE49-F238E27FC236}">
                <a16:creationId xmlns:a16="http://schemas.microsoft.com/office/drawing/2014/main" id="{B3643D33-374A-4197-BAF1-6D6E7E016D01}"/>
              </a:ext>
            </a:extLst>
          </p:cNvPr>
          <p:cNvGraphicFramePr>
            <a:graphicFrameLocks noGrp="1"/>
          </p:cNvGraphicFramePr>
          <p:nvPr/>
        </p:nvGraphicFramePr>
        <p:xfrm>
          <a:off x="7499071" y="264414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Збир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41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15 и 50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24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6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709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56" y="1459231"/>
            <a:ext cx="3521312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err="1">
                <a:latin typeface="Segoe Print" panose="02000600000000000000" pitchFamily="2" charset="0"/>
              </a:rPr>
              <a:t>Запиши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i="1" dirty="0" err="1">
                <a:latin typeface="Segoe Print" panose="02000600000000000000" pitchFamily="2" charset="0"/>
              </a:rPr>
              <a:t>изразе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dirty="0">
                <a:latin typeface="Segoe Print" panose="02000600000000000000" pitchFamily="2" charset="0"/>
              </a:rPr>
              <a:t>и </a:t>
            </a:r>
            <a:r>
              <a:rPr lang="en-US" altLang="en-US" sz="1600" dirty="0" err="1">
                <a:latin typeface="Segoe Print" panose="02000600000000000000" pitchFamily="2" charset="0"/>
              </a:rPr>
              <a:t>наћи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њихове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вредности</a:t>
            </a:r>
            <a:r>
              <a:rPr lang="en-US" altLang="en-US" sz="1600" dirty="0">
                <a:latin typeface="Segoe Print" panose="02000600000000000000" pitchFamily="2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sz="1600" dirty="0">
                <a:latin typeface="Segoe Print" panose="02000600000000000000" pitchFamily="2" charset="0"/>
              </a:rPr>
              <a:t>1. </a:t>
            </a:r>
            <a:r>
              <a:rPr lang="en-US" altLang="en-US" sz="1600" dirty="0" err="1">
                <a:latin typeface="Segoe Print" panose="02000600000000000000" pitchFamily="2" charset="0"/>
              </a:rPr>
              <a:t>Разлика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бројева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Segoe Print" panose="02000600000000000000" pitchFamily="2" charset="0"/>
              </a:rPr>
              <a:t>20 и 7; 44 и 30; 97 и 90.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2.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Збир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бројева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latin typeface="Segoe Print" panose="02000600000000000000" pitchFamily="2" charset="0"/>
              </a:rPr>
              <a:t>9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41; 15 и 50; </a:t>
            </a:r>
            <a:r>
              <a:rPr lang="en-US" altLang="en-US" sz="1600" dirty="0">
                <a:latin typeface="Segoe Print" panose="02000600000000000000" pitchFamily="2" charset="0"/>
              </a:rPr>
              <a:t>24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C87B28-235E-4A8D-BCA9-F45C15860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3887" y="2004157"/>
            <a:ext cx="3437263" cy="41239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2. Збир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6CB2C13-6625-4062-B398-1631A1FE593F}"/>
              </a:ext>
            </a:extLst>
          </p:cNvPr>
          <p:cNvSpPr txBox="1">
            <a:spLocks/>
          </p:cNvSpPr>
          <p:nvPr/>
        </p:nvSpPr>
        <p:spPr>
          <a:xfrm>
            <a:off x="7789334" y="1485900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53A0EAD9-5EAD-45EE-9BBC-966B2AEB7384}"/>
              </a:ext>
            </a:extLst>
          </p:cNvPr>
          <p:cNvSpPr txBox="1">
            <a:spLocks/>
          </p:cNvSpPr>
          <p:nvPr/>
        </p:nvSpPr>
        <p:spPr>
          <a:xfrm>
            <a:off x="4205538" y="2034908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1. Разлика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graphicFrame>
        <p:nvGraphicFramePr>
          <p:cNvPr id="13" name="Table 15">
            <a:extLst>
              <a:ext uri="{FF2B5EF4-FFF2-40B4-BE49-F238E27FC236}">
                <a16:creationId xmlns:a16="http://schemas.microsoft.com/office/drawing/2014/main" id="{BC07F314-F637-40ED-820D-48848CE73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231369"/>
              </p:ext>
            </p:extLst>
          </p:nvPr>
        </p:nvGraphicFramePr>
        <p:xfrm>
          <a:off x="4274954" y="261366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227713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Разлика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20 и 7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20 - 7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44 и 30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44 - 30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97 и 90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97 - 90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  <p:graphicFrame>
        <p:nvGraphicFramePr>
          <p:cNvPr id="8" name="Table 15">
            <a:extLst>
              <a:ext uri="{FF2B5EF4-FFF2-40B4-BE49-F238E27FC236}">
                <a16:creationId xmlns:a16="http://schemas.microsoft.com/office/drawing/2014/main" id="{B3643D33-374A-4197-BAF1-6D6E7E016D01}"/>
              </a:ext>
            </a:extLst>
          </p:cNvPr>
          <p:cNvGraphicFramePr>
            <a:graphicFrameLocks noGrp="1"/>
          </p:cNvGraphicFramePr>
          <p:nvPr/>
        </p:nvGraphicFramePr>
        <p:xfrm>
          <a:off x="7499071" y="264414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Збир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41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15 и 50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24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6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037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56" y="1459231"/>
            <a:ext cx="3521312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err="1">
                <a:latin typeface="Segoe Print" panose="02000600000000000000" pitchFamily="2" charset="0"/>
              </a:rPr>
              <a:t>Запиши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i="1" dirty="0" err="1">
                <a:latin typeface="Segoe Print" panose="02000600000000000000" pitchFamily="2" charset="0"/>
              </a:rPr>
              <a:t>изразе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dirty="0">
                <a:latin typeface="Segoe Print" panose="02000600000000000000" pitchFamily="2" charset="0"/>
              </a:rPr>
              <a:t>и </a:t>
            </a:r>
            <a:r>
              <a:rPr lang="en-US" altLang="en-US" sz="1600" dirty="0" err="1">
                <a:latin typeface="Segoe Print" panose="02000600000000000000" pitchFamily="2" charset="0"/>
              </a:rPr>
              <a:t>наћи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њихове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вредности</a:t>
            </a:r>
            <a:r>
              <a:rPr lang="en-US" altLang="en-US" sz="1600" dirty="0">
                <a:latin typeface="Segoe Print" panose="02000600000000000000" pitchFamily="2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sz="1600" dirty="0">
                <a:latin typeface="Segoe Print" panose="02000600000000000000" pitchFamily="2" charset="0"/>
              </a:rPr>
              <a:t>1. </a:t>
            </a:r>
            <a:r>
              <a:rPr lang="en-US" altLang="en-US" sz="1600" dirty="0" err="1">
                <a:latin typeface="Segoe Print" panose="02000600000000000000" pitchFamily="2" charset="0"/>
              </a:rPr>
              <a:t>Разлика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бројева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Segoe Print" panose="02000600000000000000" pitchFamily="2" charset="0"/>
              </a:rPr>
              <a:t>20 и 7; 44 и 30; 97 и 90.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2.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Збир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бројева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latin typeface="Segoe Print" panose="02000600000000000000" pitchFamily="2" charset="0"/>
              </a:rPr>
              <a:t>9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41; 15 и 50; </a:t>
            </a:r>
            <a:r>
              <a:rPr lang="en-US" altLang="en-US" sz="1600" dirty="0">
                <a:latin typeface="Segoe Print" panose="02000600000000000000" pitchFamily="2" charset="0"/>
              </a:rPr>
              <a:t>24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C87B28-235E-4A8D-BCA9-F45C15860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3887" y="2004157"/>
            <a:ext cx="3437263" cy="41239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2. Збир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6CB2C13-6625-4062-B398-1631A1FE593F}"/>
              </a:ext>
            </a:extLst>
          </p:cNvPr>
          <p:cNvSpPr txBox="1">
            <a:spLocks/>
          </p:cNvSpPr>
          <p:nvPr/>
        </p:nvSpPr>
        <p:spPr>
          <a:xfrm>
            <a:off x="7789334" y="1485900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53A0EAD9-5EAD-45EE-9BBC-966B2AEB7384}"/>
              </a:ext>
            </a:extLst>
          </p:cNvPr>
          <p:cNvSpPr txBox="1">
            <a:spLocks/>
          </p:cNvSpPr>
          <p:nvPr/>
        </p:nvSpPr>
        <p:spPr>
          <a:xfrm>
            <a:off x="4205538" y="2034908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1. Разлика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graphicFrame>
        <p:nvGraphicFramePr>
          <p:cNvPr id="13" name="Table 15">
            <a:extLst>
              <a:ext uri="{FF2B5EF4-FFF2-40B4-BE49-F238E27FC236}">
                <a16:creationId xmlns:a16="http://schemas.microsoft.com/office/drawing/2014/main" id="{BC07F314-F637-40ED-820D-48848CE73BE4}"/>
              </a:ext>
            </a:extLst>
          </p:cNvPr>
          <p:cNvGraphicFramePr>
            <a:graphicFrameLocks noGrp="1"/>
          </p:cNvGraphicFramePr>
          <p:nvPr/>
        </p:nvGraphicFramePr>
        <p:xfrm>
          <a:off x="4274954" y="261366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227713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Разлика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20 и 7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20 - 7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44 и 30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44 - 30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97 и 90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97 - 90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  <p:graphicFrame>
        <p:nvGraphicFramePr>
          <p:cNvPr id="8" name="Table 15">
            <a:extLst>
              <a:ext uri="{FF2B5EF4-FFF2-40B4-BE49-F238E27FC236}">
                <a16:creationId xmlns:a16="http://schemas.microsoft.com/office/drawing/2014/main" id="{B3643D33-374A-4197-BAF1-6D6E7E016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725036"/>
              </p:ext>
            </p:extLst>
          </p:nvPr>
        </p:nvGraphicFramePr>
        <p:xfrm>
          <a:off x="7499071" y="264414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Збир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41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9 + 41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15 и 50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24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6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885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56" y="1459231"/>
            <a:ext cx="3521312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err="1">
                <a:latin typeface="Segoe Print" panose="02000600000000000000" pitchFamily="2" charset="0"/>
              </a:rPr>
              <a:t>Запиши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i="1" dirty="0" err="1">
                <a:latin typeface="Segoe Print" panose="02000600000000000000" pitchFamily="2" charset="0"/>
              </a:rPr>
              <a:t>изразе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dirty="0">
                <a:latin typeface="Segoe Print" panose="02000600000000000000" pitchFamily="2" charset="0"/>
              </a:rPr>
              <a:t>и </a:t>
            </a:r>
            <a:r>
              <a:rPr lang="en-US" altLang="en-US" sz="1600" dirty="0" err="1">
                <a:latin typeface="Segoe Print" panose="02000600000000000000" pitchFamily="2" charset="0"/>
              </a:rPr>
              <a:t>наћи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њихове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вредности</a:t>
            </a:r>
            <a:r>
              <a:rPr lang="en-US" altLang="en-US" sz="1600" dirty="0">
                <a:latin typeface="Segoe Print" panose="02000600000000000000" pitchFamily="2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sz="1600" dirty="0">
                <a:latin typeface="Segoe Print" panose="02000600000000000000" pitchFamily="2" charset="0"/>
              </a:rPr>
              <a:t>1. </a:t>
            </a:r>
            <a:r>
              <a:rPr lang="en-US" altLang="en-US" sz="1600" dirty="0" err="1">
                <a:latin typeface="Segoe Print" panose="02000600000000000000" pitchFamily="2" charset="0"/>
              </a:rPr>
              <a:t>Разлика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бројева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Segoe Print" panose="02000600000000000000" pitchFamily="2" charset="0"/>
              </a:rPr>
              <a:t>20 и 7; 44 и 30; 97 и 90.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2.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Збир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бројева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latin typeface="Segoe Print" panose="02000600000000000000" pitchFamily="2" charset="0"/>
              </a:rPr>
              <a:t>9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41; 15 и 50; </a:t>
            </a:r>
            <a:r>
              <a:rPr lang="en-US" altLang="en-US" sz="1600" dirty="0">
                <a:latin typeface="Segoe Print" panose="02000600000000000000" pitchFamily="2" charset="0"/>
              </a:rPr>
              <a:t>24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C87B28-235E-4A8D-BCA9-F45C15860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3887" y="2004157"/>
            <a:ext cx="3437263" cy="41239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2. Збир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6CB2C13-6625-4062-B398-1631A1FE593F}"/>
              </a:ext>
            </a:extLst>
          </p:cNvPr>
          <p:cNvSpPr txBox="1">
            <a:spLocks/>
          </p:cNvSpPr>
          <p:nvPr/>
        </p:nvSpPr>
        <p:spPr>
          <a:xfrm>
            <a:off x="7789334" y="1485900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53A0EAD9-5EAD-45EE-9BBC-966B2AEB7384}"/>
              </a:ext>
            </a:extLst>
          </p:cNvPr>
          <p:cNvSpPr txBox="1">
            <a:spLocks/>
          </p:cNvSpPr>
          <p:nvPr/>
        </p:nvSpPr>
        <p:spPr>
          <a:xfrm>
            <a:off x="4205538" y="2034908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1. Разлика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graphicFrame>
        <p:nvGraphicFramePr>
          <p:cNvPr id="13" name="Table 15">
            <a:extLst>
              <a:ext uri="{FF2B5EF4-FFF2-40B4-BE49-F238E27FC236}">
                <a16:creationId xmlns:a16="http://schemas.microsoft.com/office/drawing/2014/main" id="{BC07F314-F637-40ED-820D-48848CE73BE4}"/>
              </a:ext>
            </a:extLst>
          </p:cNvPr>
          <p:cNvGraphicFramePr>
            <a:graphicFrameLocks noGrp="1"/>
          </p:cNvGraphicFramePr>
          <p:nvPr/>
        </p:nvGraphicFramePr>
        <p:xfrm>
          <a:off x="4274954" y="261366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227713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Разлика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20 и 7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20 - 7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44 и 30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44 - 30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97 и 90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97 - 90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  <p:graphicFrame>
        <p:nvGraphicFramePr>
          <p:cNvPr id="8" name="Table 15">
            <a:extLst>
              <a:ext uri="{FF2B5EF4-FFF2-40B4-BE49-F238E27FC236}">
                <a16:creationId xmlns:a16="http://schemas.microsoft.com/office/drawing/2014/main" id="{B3643D33-374A-4197-BAF1-6D6E7E016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250679"/>
              </p:ext>
            </p:extLst>
          </p:nvPr>
        </p:nvGraphicFramePr>
        <p:xfrm>
          <a:off x="7499071" y="264414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Збир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41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9 + 41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15 и 50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24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6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111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56" y="1459231"/>
            <a:ext cx="3521312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err="1">
                <a:latin typeface="Segoe Print" panose="02000600000000000000" pitchFamily="2" charset="0"/>
              </a:rPr>
              <a:t>Запиши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i="1" dirty="0" err="1">
                <a:latin typeface="Segoe Print" panose="02000600000000000000" pitchFamily="2" charset="0"/>
              </a:rPr>
              <a:t>изразе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dirty="0">
                <a:latin typeface="Segoe Print" panose="02000600000000000000" pitchFamily="2" charset="0"/>
              </a:rPr>
              <a:t>и </a:t>
            </a:r>
            <a:r>
              <a:rPr lang="en-US" altLang="en-US" sz="1600" dirty="0" err="1">
                <a:latin typeface="Segoe Print" panose="02000600000000000000" pitchFamily="2" charset="0"/>
              </a:rPr>
              <a:t>наћи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њихове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вредности</a:t>
            </a:r>
            <a:r>
              <a:rPr lang="en-US" altLang="en-US" sz="1600" dirty="0">
                <a:latin typeface="Segoe Print" panose="02000600000000000000" pitchFamily="2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sz="1600" dirty="0">
                <a:latin typeface="Segoe Print" panose="02000600000000000000" pitchFamily="2" charset="0"/>
              </a:rPr>
              <a:t>1. </a:t>
            </a:r>
            <a:r>
              <a:rPr lang="en-US" altLang="en-US" sz="1600" dirty="0" err="1">
                <a:latin typeface="Segoe Print" panose="02000600000000000000" pitchFamily="2" charset="0"/>
              </a:rPr>
              <a:t>Разлика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бројева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Segoe Print" panose="02000600000000000000" pitchFamily="2" charset="0"/>
              </a:rPr>
              <a:t>20 и 7; 44 и 30; 97 и 90.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2.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Збир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бројева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latin typeface="Segoe Print" panose="02000600000000000000" pitchFamily="2" charset="0"/>
              </a:rPr>
              <a:t>9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41; 15 и 50; </a:t>
            </a:r>
            <a:r>
              <a:rPr lang="en-US" altLang="en-US" sz="1600" dirty="0">
                <a:latin typeface="Segoe Print" panose="02000600000000000000" pitchFamily="2" charset="0"/>
              </a:rPr>
              <a:t>24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C87B28-235E-4A8D-BCA9-F45C15860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3887" y="2004157"/>
            <a:ext cx="3437263" cy="41239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2. Збир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6CB2C13-6625-4062-B398-1631A1FE593F}"/>
              </a:ext>
            </a:extLst>
          </p:cNvPr>
          <p:cNvSpPr txBox="1">
            <a:spLocks/>
          </p:cNvSpPr>
          <p:nvPr/>
        </p:nvSpPr>
        <p:spPr>
          <a:xfrm>
            <a:off x="7789334" y="1485900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53A0EAD9-5EAD-45EE-9BBC-966B2AEB7384}"/>
              </a:ext>
            </a:extLst>
          </p:cNvPr>
          <p:cNvSpPr txBox="1">
            <a:spLocks/>
          </p:cNvSpPr>
          <p:nvPr/>
        </p:nvSpPr>
        <p:spPr>
          <a:xfrm>
            <a:off x="4205538" y="2034908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1. Разлика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graphicFrame>
        <p:nvGraphicFramePr>
          <p:cNvPr id="13" name="Table 15">
            <a:extLst>
              <a:ext uri="{FF2B5EF4-FFF2-40B4-BE49-F238E27FC236}">
                <a16:creationId xmlns:a16="http://schemas.microsoft.com/office/drawing/2014/main" id="{BC07F314-F637-40ED-820D-48848CE73BE4}"/>
              </a:ext>
            </a:extLst>
          </p:cNvPr>
          <p:cNvGraphicFramePr>
            <a:graphicFrameLocks noGrp="1"/>
          </p:cNvGraphicFramePr>
          <p:nvPr/>
        </p:nvGraphicFramePr>
        <p:xfrm>
          <a:off x="4274954" y="261366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227713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Разлика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20 и 7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20 - 7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44 и 30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44 - 30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97 и 90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97 - 90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  <p:graphicFrame>
        <p:nvGraphicFramePr>
          <p:cNvPr id="8" name="Table 15">
            <a:extLst>
              <a:ext uri="{FF2B5EF4-FFF2-40B4-BE49-F238E27FC236}">
                <a16:creationId xmlns:a16="http://schemas.microsoft.com/office/drawing/2014/main" id="{B3643D33-374A-4197-BAF1-6D6E7E016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506051"/>
              </p:ext>
            </p:extLst>
          </p:nvPr>
        </p:nvGraphicFramePr>
        <p:xfrm>
          <a:off x="7499071" y="264414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Збир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41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9 + 41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15 и 50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15 + 50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24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6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739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56" y="1459231"/>
            <a:ext cx="3521312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err="1">
                <a:latin typeface="Segoe Print" panose="02000600000000000000" pitchFamily="2" charset="0"/>
              </a:rPr>
              <a:t>Запиши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i="1" dirty="0" err="1">
                <a:latin typeface="Segoe Print" panose="02000600000000000000" pitchFamily="2" charset="0"/>
              </a:rPr>
              <a:t>изразе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dirty="0">
                <a:latin typeface="Segoe Print" panose="02000600000000000000" pitchFamily="2" charset="0"/>
              </a:rPr>
              <a:t>и </a:t>
            </a:r>
            <a:r>
              <a:rPr lang="en-US" altLang="en-US" sz="1600" dirty="0" err="1">
                <a:latin typeface="Segoe Print" panose="02000600000000000000" pitchFamily="2" charset="0"/>
              </a:rPr>
              <a:t>наћи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њихове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вредности</a:t>
            </a:r>
            <a:r>
              <a:rPr lang="en-US" altLang="en-US" sz="1600" dirty="0">
                <a:latin typeface="Segoe Print" panose="02000600000000000000" pitchFamily="2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sz="1600" dirty="0">
                <a:latin typeface="Segoe Print" panose="02000600000000000000" pitchFamily="2" charset="0"/>
              </a:rPr>
              <a:t>1. </a:t>
            </a:r>
            <a:r>
              <a:rPr lang="en-US" altLang="en-US" sz="1600" dirty="0" err="1">
                <a:latin typeface="Segoe Print" panose="02000600000000000000" pitchFamily="2" charset="0"/>
              </a:rPr>
              <a:t>Разлика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бројева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Segoe Print" panose="02000600000000000000" pitchFamily="2" charset="0"/>
              </a:rPr>
              <a:t>20 и 7; 44 и 30; 97 и 90.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2.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Збир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бројева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latin typeface="Segoe Print" panose="02000600000000000000" pitchFamily="2" charset="0"/>
              </a:rPr>
              <a:t>9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41; 15 и 50; </a:t>
            </a:r>
            <a:r>
              <a:rPr lang="en-US" altLang="en-US" sz="1600" dirty="0">
                <a:latin typeface="Segoe Print" panose="02000600000000000000" pitchFamily="2" charset="0"/>
              </a:rPr>
              <a:t>24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C87B28-235E-4A8D-BCA9-F45C15860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3887" y="2004157"/>
            <a:ext cx="3437263" cy="41239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2. Збир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6CB2C13-6625-4062-B398-1631A1FE593F}"/>
              </a:ext>
            </a:extLst>
          </p:cNvPr>
          <p:cNvSpPr txBox="1">
            <a:spLocks/>
          </p:cNvSpPr>
          <p:nvPr/>
        </p:nvSpPr>
        <p:spPr>
          <a:xfrm>
            <a:off x="7789334" y="1485900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53A0EAD9-5EAD-45EE-9BBC-966B2AEB7384}"/>
              </a:ext>
            </a:extLst>
          </p:cNvPr>
          <p:cNvSpPr txBox="1">
            <a:spLocks/>
          </p:cNvSpPr>
          <p:nvPr/>
        </p:nvSpPr>
        <p:spPr>
          <a:xfrm>
            <a:off x="4205538" y="2034908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1. Разлика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graphicFrame>
        <p:nvGraphicFramePr>
          <p:cNvPr id="13" name="Table 15">
            <a:extLst>
              <a:ext uri="{FF2B5EF4-FFF2-40B4-BE49-F238E27FC236}">
                <a16:creationId xmlns:a16="http://schemas.microsoft.com/office/drawing/2014/main" id="{BC07F314-F637-40ED-820D-48848CE73BE4}"/>
              </a:ext>
            </a:extLst>
          </p:cNvPr>
          <p:cNvGraphicFramePr>
            <a:graphicFrameLocks noGrp="1"/>
          </p:cNvGraphicFramePr>
          <p:nvPr/>
        </p:nvGraphicFramePr>
        <p:xfrm>
          <a:off x="4274954" y="261366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227713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Разлика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20 и 7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20 - 7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44 и 30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44 - 30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97 и 90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97 - 90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  <p:graphicFrame>
        <p:nvGraphicFramePr>
          <p:cNvPr id="8" name="Table 15">
            <a:extLst>
              <a:ext uri="{FF2B5EF4-FFF2-40B4-BE49-F238E27FC236}">
                <a16:creationId xmlns:a16="http://schemas.microsoft.com/office/drawing/2014/main" id="{B3643D33-374A-4197-BAF1-6D6E7E016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371442"/>
              </p:ext>
            </p:extLst>
          </p:nvPr>
        </p:nvGraphicFramePr>
        <p:xfrm>
          <a:off x="7499071" y="264414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Збир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41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9 + 41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15 и 50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15 + 50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24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6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597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56" y="1459231"/>
            <a:ext cx="3521312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err="1">
                <a:latin typeface="Segoe Print" panose="02000600000000000000" pitchFamily="2" charset="0"/>
              </a:rPr>
              <a:t>Запиши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i="1" dirty="0" err="1">
                <a:latin typeface="Segoe Print" panose="02000600000000000000" pitchFamily="2" charset="0"/>
              </a:rPr>
              <a:t>изразе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dirty="0">
                <a:latin typeface="Segoe Print" panose="02000600000000000000" pitchFamily="2" charset="0"/>
              </a:rPr>
              <a:t>и </a:t>
            </a:r>
            <a:r>
              <a:rPr lang="en-US" altLang="en-US" sz="1600" dirty="0" err="1">
                <a:latin typeface="Segoe Print" panose="02000600000000000000" pitchFamily="2" charset="0"/>
              </a:rPr>
              <a:t>наћи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њихове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вредности</a:t>
            </a:r>
            <a:r>
              <a:rPr lang="en-US" altLang="en-US" sz="1600" dirty="0">
                <a:latin typeface="Segoe Print" panose="02000600000000000000" pitchFamily="2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sz="1600" dirty="0">
                <a:latin typeface="Segoe Print" panose="02000600000000000000" pitchFamily="2" charset="0"/>
              </a:rPr>
              <a:t>1. </a:t>
            </a:r>
            <a:r>
              <a:rPr lang="en-US" altLang="en-US" sz="1600" dirty="0" err="1">
                <a:latin typeface="Segoe Print" panose="02000600000000000000" pitchFamily="2" charset="0"/>
              </a:rPr>
              <a:t>Разлика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бројева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Segoe Print" panose="02000600000000000000" pitchFamily="2" charset="0"/>
              </a:rPr>
              <a:t>20 и 7; 44 и 30; 97 и 90.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2.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Збир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бројева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latin typeface="Segoe Print" panose="02000600000000000000" pitchFamily="2" charset="0"/>
              </a:rPr>
              <a:t>9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41; 15 и 50; </a:t>
            </a:r>
            <a:r>
              <a:rPr lang="en-US" altLang="en-US" sz="1600" dirty="0">
                <a:latin typeface="Segoe Print" panose="02000600000000000000" pitchFamily="2" charset="0"/>
              </a:rPr>
              <a:t>24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C87B28-235E-4A8D-BCA9-F45C15860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3887" y="2004157"/>
            <a:ext cx="3437263" cy="41239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2. Збир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6CB2C13-6625-4062-B398-1631A1FE593F}"/>
              </a:ext>
            </a:extLst>
          </p:cNvPr>
          <p:cNvSpPr txBox="1">
            <a:spLocks/>
          </p:cNvSpPr>
          <p:nvPr/>
        </p:nvSpPr>
        <p:spPr>
          <a:xfrm>
            <a:off x="7789334" y="1485900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53A0EAD9-5EAD-45EE-9BBC-966B2AEB7384}"/>
              </a:ext>
            </a:extLst>
          </p:cNvPr>
          <p:cNvSpPr txBox="1">
            <a:spLocks/>
          </p:cNvSpPr>
          <p:nvPr/>
        </p:nvSpPr>
        <p:spPr>
          <a:xfrm>
            <a:off x="4205538" y="2034908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1. Разлика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graphicFrame>
        <p:nvGraphicFramePr>
          <p:cNvPr id="13" name="Table 15">
            <a:extLst>
              <a:ext uri="{FF2B5EF4-FFF2-40B4-BE49-F238E27FC236}">
                <a16:creationId xmlns:a16="http://schemas.microsoft.com/office/drawing/2014/main" id="{BC07F314-F637-40ED-820D-48848CE73BE4}"/>
              </a:ext>
            </a:extLst>
          </p:cNvPr>
          <p:cNvGraphicFramePr>
            <a:graphicFrameLocks noGrp="1"/>
          </p:cNvGraphicFramePr>
          <p:nvPr/>
        </p:nvGraphicFramePr>
        <p:xfrm>
          <a:off x="4274954" y="261366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227713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Разлика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20 и 7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20 - 7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44 и 30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44 - 30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97 и 90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97 - 90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  <p:graphicFrame>
        <p:nvGraphicFramePr>
          <p:cNvPr id="8" name="Table 15">
            <a:extLst>
              <a:ext uri="{FF2B5EF4-FFF2-40B4-BE49-F238E27FC236}">
                <a16:creationId xmlns:a16="http://schemas.microsoft.com/office/drawing/2014/main" id="{B3643D33-374A-4197-BAF1-6D6E7E016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229911"/>
              </p:ext>
            </p:extLst>
          </p:nvPr>
        </p:nvGraphicFramePr>
        <p:xfrm>
          <a:off x="7499071" y="264414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Збир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41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9 + 41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15 и 50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15 + 50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24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6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24 + 6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455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56" y="1459231"/>
            <a:ext cx="3521312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err="1">
                <a:latin typeface="Segoe Print" panose="02000600000000000000" pitchFamily="2" charset="0"/>
              </a:rPr>
              <a:t>Запиши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i="1" dirty="0" err="1">
                <a:latin typeface="Segoe Print" panose="02000600000000000000" pitchFamily="2" charset="0"/>
              </a:rPr>
              <a:t>изразе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dirty="0">
                <a:latin typeface="Segoe Print" panose="02000600000000000000" pitchFamily="2" charset="0"/>
              </a:rPr>
              <a:t>и </a:t>
            </a:r>
            <a:r>
              <a:rPr lang="en-US" altLang="en-US" sz="1600" dirty="0" err="1">
                <a:latin typeface="Segoe Print" panose="02000600000000000000" pitchFamily="2" charset="0"/>
              </a:rPr>
              <a:t>наћи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њихове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вредности</a:t>
            </a:r>
            <a:r>
              <a:rPr lang="en-US" altLang="en-US" sz="1600" dirty="0">
                <a:latin typeface="Segoe Print" panose="02000600000000000000" pitchFamily="2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sz="1600" dirty="0">
                <a:latin typeface="Segoe Print" panose="02000600000000000000" pitchFamily="2" charset="0"/>
              </a:rPr>
              <a:t>1. </a:t>
            </a:r>
            <a:r>
              <a:rPr lang="en-US" altLang="en-US" sz="1600" dirty="0" err="1">
                <a:latin typeface="Segoe Print" panose="02000600000000000000" pitchFamily="2" charset="0"/>
              </a:rPr>
              <a:t>Разлика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бројева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Segoe Print" panose="02000600000000000000" pitchFamily="2" charset="0"/>
              </a:rPr>
              <a:t>20 и 7; 44 и 30; 97 и 90.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2.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Збир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бројева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latin typeface="Segoe Print" panose="02000600000000000000" pitchFamily="2" charset="0"/>
              </a:rPr>
              <a:t>9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41; 15 и 50; </a:t>
            </a:r>
            <a:r>
              <a:rPr lang="en-US" altLang="en-US" sz="1600" dirty="0">
                <a:latin typeface="Segoe Print" panose="02000600000000000000" pitchFamily="2" charset="0"/>
              </a:rPr>
              <a:t>24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C87B28-235E-4A8D-BCA9-F45C15860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3887" y="2004157"/>
            <a:ext cx="3437263" cy="41239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2. Збир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6CB2C13-6625-4062-B398-1631A1FE593F}"/>
              </a:ext>
            </a:extLst>
          </p:cNvPr>
          <p:cNvSpPr txBox="1">
            <a:spLocks/>
          </p:cNvSpPr>
          <p:nvPr/>
        </p:nvSpPr>
        <p:spPr>
          <a:xfrm>
            <a:off x="7789334" y="1485900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53A0EAD9-5EAD-45EE-9BBC-966B2AEB7384}"/>
              </a:ext>
            </a:extLst>
          </p:cNvPr>
          <p:cNvSpPr txBox="1">
            <a:spLocks/>
          </p:cNvSpPr>
          <p:nvPr/>
        </p:nvSpPr>
        <p:spPr>
          <a:xfrm>
            <a:off x="4205538" y="2034908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1. Разлика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graphicFrame>
        <p:nvGraphicFramePr>
          <p:cNvPr id="13" name="Table 15">
            <a:extLst>
              <a:ext uri="{FF2B5EF4-FFF2-40B4-BE49-F238E27FC236}">
                <a16:creationId xmlns:a16="http://schemas.microsoft.com/office/drawing/2014/main" id="{BC07F314-F637-40ED-820D-48848CE73BE4}"/>
              </a:ext>
            </a:extLst>
          </p:cNvPr>
          <p:cNvGraphicFramePr>
            <a:graphicFrameLocks noGrp="1"/>
          </p:cNvGraphicFramePr>
          <p:nvPr/>
        </p:nvGraphicFramePr>
        <p:xfrm>
          <a:off x="4274954" y="261366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227713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Разлика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20 и 7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20 - 7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44 и 30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44 - 30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97 и 90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97 - 90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  <p:graphicFrame>
        <p:nvGraphicFramePr>
          <p:cNvPr id="8" name="Table 15">
            <a:extLst>
              <a:ext uri="{FF2B5EF4-FFF2-40B4-BE49-F238E27FC236}">
                <a16:creationId xmlns:a16="http://schemas.microsoft.com/office/drawing/2014/main" id="{B3643D33-374A-4197-BAF1-6D6E7E016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055437"/>
              </p:ext>
            </p:extLst>
          </p:nvPr>
        </p:nvGraphicFramePr>
        <p:xfrm>
          <a:off x="7499071" y="264414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Збир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41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9 + 41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15 и 50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15 + 50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24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6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24 + 6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728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022B84-E29B-43FE-8637-9798407D5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008" y="2643538"/>
            <a:ext cx="3967505" cy="1570923"/>
          </a:xfrm>
        </p:spPr>
        <p:txBody>
          <a:bodyPr>
            <a:normAutofit/>
          </a:bodyPr>
          <a:lstStyle/>
          <a:p>
            <a:r>
              <a:rPr lang="sr-Cyrl-RS" sz="3200" dirty="0">
                <a:latin typeface="Segoe Print" panose="02000600000000000000" pitchFamily="2" charset="0"/>
              </a:rPr>
              <a:t>Браво !</a:t>
            </a:r>
            <a:endParaRPr lang="en-GB" sz="32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5321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37263" y="849837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06" y="1859341"/>
            <a:ext cx="352131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Segoe Print" panose="02000600000000000000" pitchFamily="2" charset="0"/>
              </a:rPr>
              <a:t>Тежина бурета са медом је 58 кг. </a:t>
            </a:r>
          </a:p>
          <a:p>
            <a:pPr lvl="0"/>
            <a:r>
              <a:rPr lang="ru-RU" dirty="0">
                <a:latin typeface="Segoe Print" panose="02000600000000000000" pitchFamily="2" charset="0"/>
              </a:rPr>
              <a:t>Тежина празног бурета је 8 кг. </a:t>
            </a:r>
          </a:p>
          <a:p>
            <a:pPr lvl="0"/>
            <a:r>
              <a:rPr lang="ru-RU" dirty="0">
                <a:latin typeface="Segoe Print" panose="02000600000000000000" pitchFamily="2" charset="0"/>
              </a:rPr>
              <a:t>Колико килограма меда има у том бурету?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7D8E165-20F5-4569-9AFB-070F9FD27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30715"/>
              </p:ext>
            </p:extLst>
          </p:nvPr>
        </p:nvGraphicFramePr>
        <p:xfrm>
          <a:off x="4217218" y="1878865"/>
          <a:ext cx="7168722" cy="3412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1308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14EF4-60AD-46C6-B787-E5722E85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537" y="812544"/>
            <a:ext cx="1692925" cy="673356"/>
          </a:xfrm>
        </p:spPr>
        <p:txBody>
          <a:bodyPr>
            <a:norm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Садржај</a:t>
            </a:r>
            <a:endParaRPr lang="en-GB" sz="28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04914CF-B080-47FE-8F6D-DBBFE6AF7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278397"/>
              </p:ext>
            </p:extLst>
          </p:nvPr>
        </p:nvGraphicFramePr>
        <p:xfrm>
          <a:off x="3479995" y="2251009"/>
          <a:ext cx="5232009" cy="203455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44003">
                  <a:extLst>
                    <a:ext uri="{9D8B030D-6E8A-4147-A177-3AD203B41FA5}">
                      <a16:colId xmlns:a16="http://schemas.microsoft.com/office/drawing/2014/main" val="930163843"/>
                    </a:ext>
                  </a:extLst>
                </a:gridCol>
                <a:gridCol w="1744003">
                  <a:extLst>
                    <a:ext uri="{9D8B030D-6E8A-4147-A177-3AD203B41FA5}">
                      <a16:colId xmlns:a16="http://schemas.microsoft.com/office/drawing/2014/main" val="1498904065"/>
                    </a:ext>
                  </a:extLst>
                </a:gridCol>
                <a:gridCol w="1744003">
                  <a:extLst>
                    <a:ext uri="{9D8B030D-6E8A-4147-A177-3AD203B41FA5}">
                      <a16:colId xmlns:a16="http://schemas.microsoft.com/office/drawing/2014/main" val="2945283576"/>
                    </a:ext>
                  </a:extLst>
                </a:gridCol>
              </a:tblGrid>
              <a:tr h="508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b="0" dirty="0">
                          <a:solidFill>
                            <a:srgbClr val="EB7F23"/>
                          </a:solidFill>
                          <a:latin typeface="Segoe Print" panose="02000600000000000000" pitchFamily="2" charset="0"/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Задатак 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32</a:t>
                      </a:r>
                      <a:endParaRPr lang="en-GB" b="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Cyrl-RS" b="0" dirty="0">
                          <a:solidFill>
                            <a:srgbClr val="EB7F23"/>
                          </a:solidFill>
                          <a:latin typeface="Segoe Print" panose="02000600000000000000" pitchFamily="2" charset="0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Заратак 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33</a:t>
                      </a:r>
                      <a:endParaRPr lang="en-GB" b="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b="0" dirty="0">
                          <a:solidFill>
                            <a:srgbClr val="EB7F23"/>
                          </a:solidFill>
                          <a:latin typeface="Segoe Print" panose="02000600000000000000" pitchFamily="2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Заратак 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34</a:t>
                      </a:r>
                      <a:endParaRPr lang="en-GB" b="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5240425"/>
                  </a:ext>
                </a:extLst>
              </a:tr>
              <a:tr h="508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b="0" dirty="0">
                          <a:solidFill>
                            <a:srgbClr val="EB7F23"/>
                          </a:solidFill>
                          <a:latin typeface="Segoe Print" panose="02000600000000000000" pitchFamily="2" charset="0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Заратак 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35</a:t>
                      </a:r>
                      <a:endParaRPr lang="en-GB" b="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b="0" dirty="0">
                          <a:solidFill>
                            <a:srgbClr val="EB7F23"/>
                          </a:solidFill>
                          <a:latin typeface="Segoe Print" panose="02000600000000000000" pitchFamily="2" charset="0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Заратак 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36</a:t>
                      </a:r>
                      <a:endParaRPr lang="en-GB" b="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5899891"/>
                  </a:ext>
                </a:extLst>
              </a:tr>
              <a:tr h="508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b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4849902"/>
                  </a:ext>
                </a:extLst>
              </a:tr>
              <a:tr h="508638">
                <a:tc gridSpan="3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b="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b="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7358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185789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37263" y="849837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06" y="1443843"/>
            <a:ext cx="226763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Segoe Print" panose="02000600000000000000" pitchFamily="2" charset="0"/>
              </a:rPr>
              <a:t>Тежина бурета са медом је 58 кг. </a:t>
            </a:r>
          </a:p>
          <a:p>
            <a:pPr lvl="0"/>
            <a:r>
              <a:rPr lang="ru-RU" dirty="0">
                <a:latin typeface="Segoe Print" panose="02000600000000000000" pitchFamily="2" charset="0"/>
              </a:rPr>
              <a:t>Тежина празног бурета је 8 кг. </a:t>
            </a:r>
          </a:p>
          <a:p>
            <a:pPr lvl="0"/>
            <a:r>
              <a:rPr lang="ru-RU" dirty="0">
                <a:latin typeface="Segoe Print" panose="02000600000000000000" pitchFamily="2" charset="0"/>
              </a:rPr>
              <a:t>Колико килограма меда има у том бурету?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BF3A6-4367-4DFC-B491-FA8415CDE63F}"/>
              </a:ext>
            </a:extLst>
          </p:cNvPr>
          <p:cNvSpPr txBox="1"/>
          <p:nvPr/>
        </p:nvSpPr>
        <p:spPr>
          <a:xfrm>
            <a:off x="2963537" y="2743200"/>
            <a:ext cx="8350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egoe Print" panose="02000600000000000000" pitchFamily="2" charset="0"/>
              </a:rPr>
              <a:t>Тежина бурета са медом - Тежина празног бурета = </a:t>
            </a:r>
            <a:r>
              <a:rPr lang="ru-RU" sz="1600" dirty="0">
                <a:solidFill>
                  <a:srgbClr val="FF0000"/>
                </a:solidFill>
                <a:latin typeface="Segoe Print" panose="02000600000000000000" pitchFamily="2" charset="0"/>
              </a:rPr>
              <a:t>58 кг – 8 кг = 50 кг  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46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37263" y="849837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06" y="1443843"/>
            <a:ext cx="226763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Segoe Print" panose="02000600000000000000" pitchFamily="2" charset="0"/>
              </a:rPr>
              <a:t>Тежина бурета са медом је 58 кг. </a:t>
            </a:r>
          </a:p>
          <a:p>
            <a:pPr lvl="0"/>
            <a:r>
              <a:rPr lang="ru-RU" dirty="0">
                <a:latin typeface="Segoe Print" panose="02000600000000000000" pitchFamily="2" charset="0"/>
              </a:rPr>
              <a:t>Тежина празног бурета је 8 кг. </a:t>
            </a:r>
          </a:p>
          <a:p>
            <a:pPr lvl="0"/>
            <a:r>
              <a:rPr lang="ru-RU" dirty="0">
                <a:latin typeface="Segoe Print" panose="02000600000000000000" pitchFamily="2" charset="0"/>
              </a:rPr>
              <a:t>Колико килограма меда има у том бурету?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BF3A6-4367-4DFC-B491-FA8415CDE63F}"/>
              </a:ext>
            </a:extLst>
          </p:cNvPr>
          <p:cNvSpPr txBox="1"/>
          <p:nvPr/>
        </p:nvSpPr>
        <p:spPr>
          <a:xfrm>
            <a:off x="2831334" y="1817783"/>
            <a:ext cx="8350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egoe Print" panose="02000600000000000000" pitchFamily="2" charset="0"/>
              </a:rPr>
              <a:t>Тежина бурета са медом - Тежина празног бурета = 58 кг – 8 кг = 50 кг  </a:t>
            </a:r>
            <a:endParaRPr lang="en-GB" sz="16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8623522-F494-4632-AE66-69F7A3C728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504042"/>
              </p:ext>
            </p:extLst>
          </p:nvPr>
        </p:nvGraphicFramePr>
        <p:xfrm>
          <a:off x="3688408" y="2464176"/>
          <a:ext cx="6403042" cy="282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83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022B84-E29B-43FE-8637-9798407D5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008" y="2643538"/>
            <a:ext cx="3967505" cy="1570923"/>
          </a:xfrm>
        </p:spPr>
        <p:txBody>
          <a:bodyPr>
            <a:normAutofit/>
          </a:bodyPr>
          <a:lstStyle/>
          <a:p>
            <a:r>
              <a:rPr lang="sr-Cyrl-RS" sz="3200" dirty="0">
                <a:latin typeface="Segoe Print" panose="02000600000000000000" pitchFamily="2" charset="0"/>
              </a:rPr>
              <a:t>Браво !</a:t>
            </a:r>
            <a:endParaRPr lang="en-GB" sz="32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9221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56" y="1443843"/>
            <a:ext cx="228966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Оља је одгајила током лета 25 пилића, а њена сестра 20.</a:t>
            </a:r>
            <a:endParaRPr lang="en-GB" dirty="0">
              <a:latin typeface="Segoe Print" panose="02000600000000000000" pitchFamily="2" charset="0"/>
            </a:endParaRPr>
          </a:p>
          <a:p>
            <a:pPr lvl="0"/>
            <a:endParaRPr lang="en-GB" dirty="0">
              <a:latin typeface="Segoe Print" panose="02000600000000000000" pitchFamily="2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За колико више пилића од своје сестре је одгајила Оља?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397C819-2566-4509-A3A5-004DC956BD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176885"/>
              </p:ext>
            </p:extLst>
          </p:nvPr>
        </p:nvGraphicFramePr>
        <p:xfrm>
          <a:off x="4348545" y="1701911"/>
          <a:ext cx="4057326" cy="312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2032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40810B-A9A1-4F31-A213-FCB20C14F6ED}"/>
              </a:ext>
            </a:extLst>
          </p:cNvPr>
          <p:cNvSpPr txBox="1"/>
          <p:nvPr/>
        </p:nvSpPr>
        <p:spPr>
          <a:xfrm>
            <a:off x="7623671" y="1373057"/>
            <a:ext cx="34372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solidFill>
                  <a:schemeClr val="accent6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90 – 4</a:t>
            </a:r>
          </a:p>
          <a:p>
            <a:pPr algn="ctr"/>
            <a:endParaRPr lang="sr-Cyrl-RS" dirty="0">
              <a:solidFill>
                <a:schemeClr val="accent6">
                  <a:lumMod val="40000"/>
                  <a:lumOff val="60000"/>
                </a:schemeClr>
              </a:solidFill>
              <a:latin typeface="Segoe Print" panose="02000600000000000000" pitchFamily="2" charset="0"/>
            </a:endParaRPr>
          </a:p>
          <a:p>
            <a:pPr algn="ctr"/>
            <a:r>
              <a:rPr lang="sr-Cyrl-RS" dirty="0">
                <a:solidFill>
                  <a:schemeClr val="accent6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Читамо:</a:t>
            </a:r>
          </a:p>
          <a:p>
            <a:pPr algn="ctr"/>
            <a:endParaRPr lang="sr-Cyrl-RS" dirty="0">
              <a:solidFill>
                <a:schemeClr val="accent6">
                  <a:lumMod val="40000"/>
                  <a:lumOff val="60000"/>
                </a:schemeClr>
              </a:solidFill>
              <a:latin typeface="Segoe Print" panose="02000600000000000000" pitchFamily="2" charset="0"/>
            </a:endParaRPr>
          </a:p>
          <a:p>
            <a:pPr algn="ctr"/>
            <a:r>
              <a:rPr lang="sr-Cyrl-RS" dirty="0">
                <a:solidFill>
                  <a:schemeClr val="accent6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Разлика бројева 90 и 4.</a:t>
            </a:r>
            <a:endParaRPr lang="en-GB" dirty="0">
              <a:solidFill>
                <a:schemeClr val="accent6">
                  <a:lumMod val="40000"/>
                  <a:lumOff val="6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56" y="1443843"/>
            <a:ext cx="228966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Оља је одгајила током лета 25 пилића, а њена сестра 20.</a:t>
            </a:r>
            <a:endParaRPr lang="en-GB" dirty="0">
              <a:latin typeface="Segoe Print" panose="02000600000000000000" pitchFamily="2" charset="0"/>
            </a:endParaRPr>
          </a:p>
          <a:p>
            <a:pPr lvl="0"/>
            <a:endParaRPr lang="en-GB" dirty="0">
              <a:latin typeface="Segoe Print" panose="02000600000000000000" pitchFamily="2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За колико више пилића од своје сестре је одгајила Оља?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397C819-2566-4509-A3A5-004DC956BD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296869"/>
              </p:ext>
            </p:extLst>
          </p:nvPr>
        </p:nvGraphicFramePr>
        <p:xfrm>
          <a:off x="8449937" y="490056"/>
          <a:ext cx="3635565" cy="2859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2027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56" y="1443843"/>
            <a:ext cx="228966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Оља је одгајила током лета 25 пилића, а њена сестра 20.</a:t>
            </a:r>
            <a:endParaRPr lang="en-GB" dirty="0">
              <a:latin typeface="Segoe Print" panose="02000600000000000000" pitchFamily="2" charset="0"/>
            </a:endParaRPr>
          </a:p>
          <a:p>
            <a:pPr lvl="0"/>
            <a:endParaRPr lang="en-GB" dirty="0">
              <a:latin typeface="Segoe Print" panose="02000600000000000000" pitchFamily="2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За колико више пилића од своје сестре је одгајила Оља?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397C819-2566-4509-A3A5-004DC956BD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041722"/>
              </p:ext>
            </p:extLst>
          </p:nvPr>
        </p:nvGraphicFramePr>
        <p:xfrm>
          <a:off x="8449937" y="490056"/>
          <a:ext cx="3635565" cy="2859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FE1611A-80AC-401B-8A8E-0C4A2AB51558}"/>
              </a:ext>
            </a:extLst>
          </p:cNvPr>
          <p:cNvSpPr txBox="1"/>
          <p:nvPr/>
        </p:nvSpPr>
        <p:spPr>
          <a:xfrm>
            <a:off x="3308731" y="2551837"/>
            <a:ext cx="56039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>
                <a:latin typeface="Segoe Print" panose="02000600000000000000" pitchFamily="2" charset="0"/>
              </a:rPr>
              <a:t>Оља: 25 пилића</a:t>
            </a:r>
          </a:p>
          <a:p>
            <a:r>
              <a:rPr lang="sr-Cyrl-RS" sz="1600" dirty="0">
                <a:latin typeface="Segoe Print" panose="02000600000000000000" pitchFamily="2" charset="0"/>
              </a:rPr>
              <a:t>Ољина сестра: 20 пилића</a:t>
            </a:r>
          </a:p>
          <a:p>
            <a:r>
              <a:rPr lang="sr-Cyrl-RS" sz="1600" dirty="0">
                <a:latin typeface="Segoe Print" panose="02000600000000000000" pitchFamily="2" charset="0"/>
              </a:rPr>
              <a:t>Оља – Ољина сестра = 25 – 20 </a:t>
            </a:r>
          </a:p>
          <a:p>
            <a:endParaRPr lang="sr-Cyrl-RS" sz="1600" dirty="0">
              <a:latin typeface="Segoe Print" panose="02000600000000000000" pitchFamily="2" charset="0"/>
            </a:endParaRPr>
          </a:p>
          <a:p>
            <a:r>
              <a:rPr lang="sr-Cyrl-R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25 – 20 = 5</a:t>
            </a:r>
          </a:p>
          <a:p>
            <a:endParaRPr lang="sr-Cyrl-RS" sz="1600" dirty="0">
              <a:solidFill>
                <a:schemeClr val="accent6">
                  <a:lumMod val="20000"/>
                  <a:lumOff val="80000"/>
                </a:schemeClr>
              </a:solidFill>
              <a:latin typeface="Segoe Print" panose="02000600000000000000" pitchFamily="2" charset="0"/>
            </a:endParaRPr>
          </a:p>
          <a:p>
            <a:r>
              <a:rPr lang="sr-Cyrl-R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Оља је одгајила 5 пилића више од своје сестре.</a:t>
            </a:r>
            <a:endParaRPr lang="en-GB" sz="1600" dirty="0">
              <a:solidFill>
                <a:schemeClr val="accent6">
                  <a:lumMod val="20000"/>
                  <a:lumOff val="80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62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40810B-A9A1-4F31-A213-FCB20C14F6ED}"/>
              </a:ext>
            </a:extLst>
          </p:cNvPr>
          <p:cNvSpPr txBox="1"/>
          <p:nvPr/>
        </p:nvSpPr>
        <p:spPr>
          <a:xfrm>
            <a:off x="7623671" y="1373057"/>
            <a:ext cx="34372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solidFill>
                  <a:schemeClr val="accent6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90 – 4</a:t>
            </a:r>
          </a:p>
          <a:p>
            <a:pPr algn="ctr"/>
            <a:endParaRPr lang="sr-Cyrl-RS" dirty="0">
              <a:solidFill>
                <a:schemeClr val="accent6">
                  <a:lumMod val="40000"/>
                  <a:lumOff val="60000"/>
                </a:schemeClr>
              </a:solidFill>
              <a:latin typeface="Segoe Print" panose="02000600000000000000" pitchFamily="2" charset="0"/>
            </a:endParaRPr>
          </a:p>
          <a:p>
            <a:pPr algn="ctr"/>
            <a:r>
              <a:rPr lang="sr-Cyrl-RS" dirty="0">
                <a:solidFill>
                  <a:schemeClr val="accent6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Читамо:</a:t>
            </a:r>
          </a:p>
          <a:p>
            <a:pPr algn="ctr"/>
            <a:endParaRPr lang="sr-Cyrl-RS" dirty="0">
              <a:solidFill>
                <a:schemeClr val="accent6">
                  <a:lumMod val="40000"/>
                  <a:lumOff val="60000"/>
                </a:schemeClr>
              </a:solidFill>
              <a:latin typeface="Segoe Print" panose="02000600000000000000" pitchFamily="2" charset="0"/>
            </a:endParaRPr>
          </a:p>
          <a:p>
            <a:pPr algn="ctr"/>
            <a:r>
              <a:rPr lang="sr-Cyrl-RS" dirty="0">
                <a:solidFill>
                  <a:schemeClr val="accent6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Разлика бројева 90 и 4.</a:t>
            </a:r>
            <a:endParaRPr lang="en-GB" dirty="0">
              <a:solidFill>
                <a:schemeClr val="accent6">
                  <a:lumMod val="40000"/>
                  <a:lumOff val="6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56" y="1443843"/>
            <a:ext cx="228966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Оља је одгајила током лета 25 пилића, а њена сестра 20.</a:t>
            </a:r>
            <a:endParaRPr lang="en-GB" dirty="0">
              <a:latin typeface="Segoe Print" panose="02000600000000000000" pitchFamily="2" charset="0"/>
            </a:endParaRPr>
          </a:p>
          <a:p>
            <a:pPr lvl="0"/>
            <a:endParaRPr lang="en-GB" dirty="0">
              <a:latin typeface="Segoe Print" panose="02000600000000000000" pitchFamily="2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За колико више пилића од своје сестре је одгајила Оља?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397C819-2566-4509-A3A5-004DC956BD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49937" y="490056"/>
          <a:ext cx="3635565" cy="2859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FE1611A-80AC-401B-8A8E-0C4A2AB51558}"/>
              </a:ext>
            </a:extLst>
          </p:cNvPr>
          <p:cNvSpPr txBox="1"/>
          <p:nvPr/>
        </p:nvSpPr>
        <p:spPr>
          <a:xfrm>
            <a:off x="3308731" y="2551837"/>
            <a:ext cx="56039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>
                <a:latin typeface="Segoe Print" panose="02000600000000000000" pitchFamily="2" charset="0"/>
              </a:rPr>
              <a:t>Оља: 25 пилића</a:t>
            </a:r>
          </a:p>
          <a:p>
            <a:r>
              <a:rPr lang="sr-Cyrl-RS" sz="1600" dirty="0">
                <a:latin typeface="Segoe Print" panose="02000600000000000000" pitchFamily="2" charset="0"/>
              </a:rPr>
              <a:t>Ољина сестра: 20 пилића</a:t>
            </a:r>
          </a:p>
          <a:p>
            <a:r>
              <a:rPr lang="sr-Cyrl-RS" sz="1600" dirty="0">
                <a:latin typeface="Segoe Print" panose="02000600000000000000" pitchFamily="2" charset="0"/>
              </a:rPr>
              <a:t>Оља – Ољина сестра = 25 – 20 </a:t>
            </a:r>
          </a:p>
          <a:p>
            <a:endParaRPr lang="sr-Cyrl-RS" sz="1600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r>
              <a:rPr lang="sr-Cyrl-RS" sz="1600" dirty="0">
                <a:solidFill>
                  <a:srgbClr val="FF0000"/>
                </a:solidFill>
                <a:latin typeface="Segoe Print" panose="02000600000000000000" pitchFamily="2" charset="0"/>
              </a:rPr>
              <a:t>25 – 20 = 5</a:t>
            </a:r>
          </a:p>
          <a:p>
            <a:endParaRPr lang="sr-Cyrl-RS" sz="1600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r>
              <a:rPr lang="sr-Cyrl-RS" sz="1600" dirty="0">
                <a:solidFill>
                  <a:srgbClr val="FF0000"/>
                </a:solidFill>
                <a:latin typeface="Segoe Print" panose="02000600000000000000" pitchFamily="2" charset="0"/>
              </a:rPr>
              <a:t>Оља је одгајила </a:t>
            </a:r>
            <a:r>
              <a:rPr lang="sr-Cyrl-RS" b="1" dirty="0">
                <a:solidFill>
                  <a:srgbClr val="FF0000"/>
                </a:solidFill>
                <a:latin typeface="Segoe Print" panose="02000600000000000000" pitchFamily="2" charset="0"/>
              </a:rPr>
              <a:t>5 пилића </a:t>
            </a:r>
            <a:r>
              <a:rPr lang="sr-Cyrl-RS" sz="1600" dirty="0">
                <a:solidFill>
                  <a:srgbClr val="FF0000"/>
                </a:solidFill>
                <a:latin typeface="Segoe Print" panose="02000600000000000000" pitchFamily="2" charset="0"/>
              </a:rPr>
              <a:t>више од своје сестре.</a:t>
            </a:r>
            <a:endParaRPr lang="en-GB" sz="16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08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022B84-E29B-43FE-8637-9798407D5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008" y="2643538"/>
            <a:ext cx="3967505" cy="1570923"/>
          </a:xfrm>
        </p:spPr>
        <p:txBody>
          <a:bodyPr>
            <a:normAutofit/>
          </a:bodyPr>
          <a:lstStyle/>
          <a:p>
            <a:r>
              <a:rPr lang="sr-Cyrl-RS" sz="3200" dirty="0">
                <a:latin typeface="Segoe Print" panose="02000600000000000000" pitchFamily="2" charset="0"/>
              </a:rPr>
              <a:t>Браво !</a:t>
            </a:r>
            <a:endParaRPr lang="en-GB" sz="32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48298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22" y="1949054"/>
            <a:ext cx="22896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Нацртај у свесци квадрат чија страница је једнака 2 см?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213411"/>
              </p:ext>
            </p:extLst>
          </p:nvPr>
        </p:nvGraphicFramePr>
        <p:xfrm>
          <a:off x="5360890" y="2075821"/>
          <a:ext cx="2289665" cy="241991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4073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240741246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1463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  <a:tr h="6146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02331704"/>
                  </a:ext>
                </a:extLst>
              </a:tr>
              <a:tr h="6146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6357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628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22" y="1949054"/>
            <a:ext cx="22896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Нацртај у свесци квадрат чија страница је једнака 2 см?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517658"/>
              </p:ext>
            </p:extLst>
          </p:nvPr>
        </p:nvGraphicFramePr>
        <p:xfrm>
          <a:off x="5360890" y="2071171"/>
          <a:ext cx="2289665" cy="242456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4073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2407412466"/>
                    </a:ext>
                  </a:extLst>
                </a:gridCol>
              </a:tblGrid>
              <a:tr h="5771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02331704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6357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48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40810B-A9A1-4F31-A213-FCB20C14F6ED}"/>
              </a:ext>
            </a:extLst>
          </p:cNvPr>
          <p:cNvSpPr txBox="1"/>
          <p:nvPr/>
        </p:nvSpPr>
        <p:spPr>
          <a:xfrm>
            <a:off x="7623671" y="1373057"/>
            <a:ext cx="34372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solidFill>
                  <a:schemeClr val="accent6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90 – 4</a:t>
            </a:r>
          </a:p>
          <a:p>
            <a:pPr algn="ctr"/>
            <a:endParaRPr lang="sr-Cyrl-RS" dirty="0">
              <a:solidFill>
                <a:schemeClr val="accent6">
                  <a:lumMod val="40000"/>
                  <a:lumOff val="60000"/>
                </a:schemeClr>
              </a:solidFill>
              <a:latin typeface="Segoe Print" panose="02000600000000000000" pitchFamily="2" charset="0"/>
            </a:endParaRPr>
          </a:p>
          <a:p>
            <a:pPr algn="ctr"/>
            <a:r>
              <a:rPr lang="sr-Cyrl-RS" dirty="0">
                <a:solidFill>
                  <a:schemeClr val="accent6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Читамо:</a:t>
            </a:r>
          </a:p>
          <a:p>
            <a:pPr algn="ctr"/>
            <a:endParaRPr lang="sr-Cyrl-RS" dirty="0">
              <a:solidFill>
                <a:schemeClr val="accent6">
                  <a:lumMod val="40000"/>
                  <a:lumOff val="60000"/>
                </a:schemeClr>
              </a:solidFill>
              <a:latin typeface="Segoe Print" panose="02000600000000000000" pitchFamily="2" charset="0"/>
            </a:endParaRPr>
          </a:p>
          <a:p>
            <a:pPr algn="ctr"/>
            <a:r>
              <a:rPr lang="sr-Cyrl-RS" dirty="0">
                <a:solidFill>
                  <a:schemeClr val="accent6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Разлика бројева 90 и 4.</a:t>
            </a:r>
            <a:endParaRPr lang="en-GB" dirty="0">
              <a:solidFill>
                <a:schemeClr val="accent6">
                  <a:lumMod val="40000"/>
                  <a:lumOff val="6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56" y="1459231"/>
            <a:ext cx="3521312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err="1">
                <a:latin typeface="Segoe Print" panose="02000600000000000000" pitchFamily="2" charset="0"/>
              </a:rPr>
              <a:t>Запиши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i="1" dirty="0" err="1">
                <a:latin typeface="Segoe Print" panose="02000600000000000000" pitchFamily="2" charset="0"/>
              </a:rPr>
              <a:t>изразе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dirty="0">
                <a:latin typeface="Segoe Print" panose="02000600000000000000" pitchFamily="2" charset="0"/>
              </a:rPr>
              <a:t>и </a:t>
            </a:r>
            <a:r>
              <a:rPr lang="en-US" altLang="en-US" sz="1600" dirty="0" err="1">
                <a:latin typeface="Segoe Print" panose="02000600000000000000" pitchFamily="2" charset="0"/>
              </a:rPr>
              <a:t>наћи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њихове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вредности</a:t>
            </a:r>
            <a:r>
              <a:rPr lang="en-US" altLang="en-US" sz="1600" dirty="0">
                <a:latin typeface="Segoe Print" panose="02000600000000000000" pitchFamily="2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altLang="en-US" sz="1600" dirty="0" err="1">
                <a:latin typeface="Segoe Print" panose="02000600000000000000" pitchFamily="2" charset="0"/>
              </a:rPr>
              <a:t>Разлика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бројева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Segoe Print" panose="02000600000000000000" pitchFamily="2" charset="0"/>
              </a:rPr>
              <a:t>20 и 7; 44 и 30; 97 и 90.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Збир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бројева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latin typeface="Segoe Print" panose="02000600000000000000" pitchFamily="2" charset="0"/>
              </a:rPr>
              <a:t>9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41; 15 и 50; </a:t>
            </a:r>
            <a:r>
              <a:rPr lang="en-US" altLang="en-US" sz="1600" dirty="0">
                <a:latin typeface="Segoe Print" panose="02000600000000000000" pitchFamily="2" charset="0"/>
              </a:rPr>
              <a:t>24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3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22" y="1949054"/>
            <a:ext cx="22896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Нацртај у свесци квадрат чија страница је једнака 2 см?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007124"/>
              </p:ext>
            </p:extLst>
          </p:nvPr>
        </p:nvGraphicFramePr>
        <p:xfrm>
          <a:off x="5360890" y="2071171"/>
          <a:ext cx="2289665" cy="242456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4073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2407412466"/>
                    </a:ext>
                  </a:extLst>
                </a:gridCol>
              </a:tblGrid>
              <a:tr h="5771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02331704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6357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969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22" y="1949054"/>
            <a:ext cx="22896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Нацртај у свесци квадрат чија страница је једнака 2 см?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416988"/>
              </p:ext>
            </p:extLst>
          </p:nvPr>
        </p:nvGraphicFramePr>
        <p:xfrm>
          <a:off x="5360890" y="2071171"/>
          <a:ext cx="2289665" cy="242456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4073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2407412466"/>
                    </a:ext>
                  </a:extLst>
                </a:gridCol>
              </a:tblGrid>
              <a:tr h="5771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02331704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6357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375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22" y="1949054"/>
            <a:ext cx="22896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Нацртај у свесци квадрат чија страница је једнака 2 см?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206481"/>
              </p:ext>
            </p:extLst>
          </p:nvPr>
        </p:nvGraphicFramePr>
        <p:xfrm>
          <a:off x="5360890" y="2071171"/>
          <a:ext cx="2289665" cy="242456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4073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2407412466"/>
                    </a:ext>
                  </a:extLst>
                </a:gridCol>
              </a:tblGrid>
              <a:tr h="5771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02331704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6357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258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22" y="1949054"/>
            <a:ext cx="22896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Нацртај у свесци квадрат чија страница је једнака 2 см?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704397"/>
              </p:ext>
            </p:extLst>
          </p:nvPr>
        </p:nvGraphicFramePr>
        <p:xfrm>
          <a:off x="5360890" y="2071171"/>
          <a:ext cx="2289665" cy="242456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4073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2407412466"/>
                    </a:ext>
                  </a:extLst>
                </a:gridCol>
              </a:tblGrid>
              <a:tr h="5771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02331704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6357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160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22" y="1949054"/>
            <a:ext cx="22896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Нацртај у свесци квадрат чија страница је једнака 2 см?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592414"/>
              </p:ext>
            </p:extLst>
          </p:nvPr>
        </p:nvGraphicFramePr>
        <p:xfrm>
          <a:off x="5360890" y="2071171"/>
          <a:ext cx="2289665" cy="242456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4073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2407412466"/>
                    </a:ext>
                  </a:extLst>
                </a:gridCol>
              </a:tblGrid>
              <a:tr h="5771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02331704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6357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413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22" y="1949054"/>
            <a:ext cx="22896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Нацртај у свесци квадрат чија страница је једнака 2 см?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711675"/>
              </p:ext>
            </p:extLst>
          </p:nvPr>
        </p:nvGraphicFramePr>
        <p:xfrm>
          <a:off x="5360890" y="2071171"/>
          <a:ext cx="2289665" cy="242456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4073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2407412466"/>
                    </a:ext>
                  </a:extLst>
                </a:gridCol>
              </a:tblGrid>
              <a:tr h="5771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02331704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6357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781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22" y="1949054"/>
            <a:ext cx="22896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Нацртај у свесци квадрат чија страница је једнака 2 см?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862850"/>
              </p:ext>
            </p:extLst>
          </p:nvPr>
        </p:nvGraphicFramePr>
        <p:xfrm>
          <a:off x="4951167" y="1949054"/>
          <a:ext cx="2289665" cy="242456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4073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2407412466"/>
                    </a:ext>
                  </a:extLst>
                </a:gridCol>
              </a:tblGrid>
              <a:tr h="5771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02331704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6357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850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22" y="1949054"/>
            <a:ext cx="22896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Нацртај у свесци квадрат чија страница је једнака 2 см?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51167" y="1949054"/>
          <a:ext cx="2289665" cy="242456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4073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  <a:gridCol w="571864">
                  <a:extLst>
                    <a:ext uri="{9D8B030D-6E8A-4147-A177-3AD203B41FA5}">
                      <a16:colId xmlns:a16="http://schemas.microsoft.com/office/drawing/2014/main" val="2407412466"/>
                    </a:ext>
                  </a:extLst>
                </a:gridCol>
              </a:tblGrid>
              <a:tr h="5771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02331704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63572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CE9774-FD1A-45C9-B290-FAABC3F00A03}"/>
              </a:ext>
            </a:extLst>
          </p:cNvPr>
          <p:cNvSpPr txBox="1"/>
          <p:nvPr/>
        </p:nvSpPr>
        <p:spPr>
          <a:xfrm>
            <a:off x="3977089" y="5032639"/>
            <a:ext cx="7771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>
                <a:solidFill>
                  <a:srgbClr val="FF0000"/>
                </a:solidFill>
                <a:latin typeface="Segoe Print" panose="02000600000000000000" pitchFamily="2" charset="0"/>
              </a:rPr>
              <a:t>Видећете како ће бити интересантна констукција са шестаром ...</a:t>
            </a:r>
            <a:endParaRPr lang="en-GB" sz="16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96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22" y="1949054"/>
            <a:ext cx="22896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Нацртај у свесци квадрат чија страница је једнака 2 см?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413941"/>
              </p:ext>
            </p:extLst>
          </p:nvPr>
        </p:nvGraphicFramePr>
        <p:xfrm>
          <a:off x="5949108" y="1972525"/>
          <a:ext cx="4924539" cy="236855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065225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859314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</a:tblGrid>
              <a:tr h="52109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02331704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63572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CE9774-FD1A-45C9-B290-FAABC3F00A03}"/>
              </a:ext>
            </a:extLst>
          </p:cNvPr>
          <p:cNvSpPr txBox="1"/>
          <p:nvPr/>
        </p:nvSpPr>
        <p:spPr>
          <a:xfrm>
            <a:off x="3000260" y="2818247"/>
            <a:ext cx="3095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>
                <a:solidFill>
                  <a:srgbClr val="FF0000"/>
                </a:solidFill>
                <a:latin typeface="Segoe Print" panose="02000600000000000000" pitchFamily="2" charset="0"/>
              </a:rPr>
              <a:t>Још неколико питања ...</a:t>
            </a:r>
            <a:endParaRPr lang="en-GB" sz="16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96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22" y="1949054"/>
            <a:ext cx="22896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Нацртај у свесци квадрат чија страница је једнака 2 см?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714343"/>
              </p:ext>
            </p:extLst>
          </p:nvPr>
        </p:nvGraphicFramePr>
        <p:xfrm>
          <a:off x="5949108" y="1949054"/>
          <a:ext cx="5420299" cy="288964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09292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1311007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</a:tblGrid>
              <a:tr h="521091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Питања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Одговори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521091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10004600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02331704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63572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CE9774-FD1A-45C9-B290-FAABC3F00A03}"/>
              </a:ext>
            </a:extLst>
          </p:cNvPr>
          <p:cNvSpPr txBox="1"/>
          <p:nvPr/>
        </p:nvSpPr>
        <p:spPr>
          <a:xfrm>
            <a:off x="3000260" y="2818247"/>
            <a:ext cx="3095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>
                <a:solidFill>
                  <a:srgbClr val="FF0000"/>
                </a:solidFill>
                <a:latin typeface="Segoe Print" panose="02000600000000000000" pitchFamily="2" charset="0"/>
              </a:rPr>
              <a:t>Још неколико питања ...</a:t>
            </a:r>
            <a:endParaRPr lang="en-GB" sz="16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58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56" y="1459231"/>
            <a:ext cx="3521312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err="1">
                <a:latin typeface="Segoe Print" panose="02000600000000000000" pitchFamily="2" charset="0"/>
              </a:rPr>
              <a:t>Запиши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i="1" dirty="0" err="1">
                <a:latin typeface="Segoe Print" panose="02000600000000000000" pitchFamily="2" charset="0"/>
              </a:rPr>
              <a:t>изразе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dirty="0">
                <a:latin typeface="Segoe Print" panose="02000600000000000000" pitchFamily="2" charset="0"/>
              </a:rPr>
              <a:t>и </a:t>
            </a:r>
            <a:r>
              <a:rPr lang="en-US" altLang="en-US" sz="1600" dirty="0" err="1">
                <a:latin typeface="Segoe Print" panose="02000600000000000000" pitchFamily="2" charset="0"/>
              </a:rPr>
              <a:t>наћи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њихове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вредности</a:t>
            </a:r>
            <a:r>
              <a:rPr lang="en-US" altLang="en-US" sz="1600" dirty="0">
                <a:latin typeface="Segoe Print" panose="02000600000000000000" pitchFamily="2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sz="1600" dirty="0">
                <a:latin typeface="Segoe Print" panose="02000600000000000000" pitchFamily="2" charset="0"/>
              </a:rPr>
              <a:t>1. </a:t>
            </a:r>
            <a:r>
              <a:rPr lang="en-US" altLang="en-US" sz="1600" dirty="0" err="1">
                <a:latin typeface="Segoe Print" panose="02000600000000000000" pitchFamily="2" charset="0"/>
              </a:rPr>
              <a:t>Разлика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бројева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Segoe Print" panose="02000600000000000000" pitchFamily="2" charset="0"/>
              </a:rPr>
              <a:t>20 и 7; 44 и 30; 97 и 90.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2.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Збир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бројева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latin typeface="Segoe Print" panose="02000600000000000000" pitchFamily="2" charset="0"/>
              </a:rPr>
              <a:t>9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41; 15 и 50; </a:t>
            </a:r>
            <a:r>
              <a:rPr lang="en-US" altLang="en-US" sz="1600" dirty="0">
                <a:latin typeface="Segoe Print" panose="02000600000000000000" pitchFamily="2" charset="0"/>
              </a:rPr>
              <a:t>24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C87B28-235E-4A8D-BCA9-F45C15860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43801" y="1632796"/>
            <a:ext cx="3437263" cy="41239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2. Збир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6CB2C13-6625-4062-B398-1631A1FE593F}"/>
              </a:ext>
            </a:extLst>
          </p:cNvPr>
          <p:cNvSpPr txBox="1">
            <a:spLocks/>
          </p:cNvSpPr>
          <p:nvPr/>
        </p:nvSpPr>
        <p:spPr>
          <a:xfrm>
            <a:off x="7789334" y="1485900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53A0EAD9-5EAD-45EE-9BBC-966B2AEB7384}"/>
              </a:ext>
            </a:extLst>
          </p:cNvPr>
          <p:cNvSpPr txBox="1">
            <a:spLocks/>
          </p:cNvSpPr>
          <p:nvPr/>
        </p:nvSpPr>
        <p:spPr>
          <a:xfrm>
            <a:off x="4250267" y="1638300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1. Разлика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graphicFrame>
        <p:nvGraphicFramePr>
          <p:cNvPr id="13" name="Table 15">
            <a:extLst>
              <a:ext uri="{FF2B5EF4-FFF2-40B4-BE49-F238E27FC236}">
                <a16:creationId xmlns:a16="http://schemas.microsoft.com/office/drawing/2014/main" id="{BC07F314-F637-40ED-820D-48848CE73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120042"/>
              </p:ext>
            </p:extLst>
          </p:nvPr>
        </p:nvGraphicFramePr>
        <p:xfrm>
          <a:off x="4218749" y="2311400"/>
          <a:ext cx="3079518" cy="1569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Разлика бројева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200" dirty="0">
                          <a:latin typeface="Segoe Print" panose="02000600000000000000" pitchFamily="2" charset="0"/>
                        </a:rPr>
                        <a:t>20 и 7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200" dirty="0">
                          <a:latin typeface="Segoe Print" panose="02000600000000000000" pitchFamily="2" charset="0"/>
                        </a:rPr>
                        <a:t>44 и 30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200" dirty="0">
                          <a:latin typeface="Segoe Print" panose="02000600000000000000" pitchFamily="2" charset="0"/>
                        </a:rPr>
                        <a:t>97 и 90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112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22" y="1949054"/>
            <a:ext cx="22896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Нацртај у свесци квадрат чија страница је једнака 2 см?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030014"/>
              </p:ext>
            </p:extLst>
          </p:nvPr>
        </p:nvGraphicFramePr>
        <p:xfrm>
          <a:off x="5949108" y="1949054"/>
          <a:ext cx="5420299" cy="288964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09292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1311007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</a:tblGrid>
              <a:tr h="521091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Питања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Одговори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521091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1. Колико страница има квадрат?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10004600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02331704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63572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CE9774-FD1A-45C9-B290-FAABC3F00A03}"/>
              </a:ext>
            </a:extLst>
          </p:cNvPr>
          <p:cNvSpPr txBox="1"/>
          <p:nvPr/>
        </p:nvSpPr>
        <p:spPr>
          <a:xfrm>
            <a:off x="3000260" y="2818247"/>
            <a:ext cx="3095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>
                <a:solidFill>
                  <a:srgbClr val="FF0000"/>
                </a:solidFill>
                <a:latin typeface="Segoe Print" panose="02000600000000000000" pitchFamily="2" charset="0"/>
              </a:rPr>
              <a:t>Још неколико питања ...</a:t>
            </a:r>
            <a:endParaRPr lang="en-GB" sz="16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10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22" y="1949054"/>
            <a:ext cx="22896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Нацртај у свесци квадрат чија страница је једнака 2 см?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54949"/>
              </p:ext>
            </p:extLst>
          </p:nvPr>
        </p:nvGraphicFramePr>
        <p:xfrm>
          <a:off x="5949108" y="1949054"/>
          <a:ext cx="5420299" cy="288964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09292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1311007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</a:tblGrid>
              <a:tr h="521091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Питања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Одговори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521091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1. Колико страница има квадрат?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4</a:t>
                      </a:r>
                      <a:endParaRPr lang="en-GB" sz="160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10004600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02331704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63572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CE9774-FD1A-45C9-B290-FAABC3F00A03}"/>
              </a:ext>
            </a:extLst>
          </p:cNvPr>
          <p:cNvSpPr txBox="1"/>
          <p:nvPr/>
        </p:nvSpPr>
        <p:spPr>
          <a:xfrm>
            <a:off x="3000260" y="2818247"/>
            <a:ext cx="3095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>
                <a:solidFill>
                  <a:srgbClr val="FF0000"/>
                </a:solidFill>
                <a:latin typeface="Segoe Print" panose="02000600000000000000" pitchFamily="2" charset="0"/>
              </a:rPr>
              <a:t>Још неколико питања ...</a:t>
            </a:r>
            <a:endParaRPr lang="en-GB" sz="16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16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22" y="1949054"/>
            <a:ext cx="22896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Нацртај у свесци квадрат чија страница је једнака 2 см?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2901"/>
              </p:ext>
            </p:extLst>
          </p:nvPr>
        </p:nvGraphicFramePr>
        <p:xfrm>
          <a:off x="5949108" y="1949054"/>
          <a:ext cx="5420299" cy="288964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09292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1311007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</a:tblGrid>
              <a:tr h="521091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Питања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Одговори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521091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1. Колико страница има квадрат?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4</a:t>
                      </a:r>
                      <a:endParaRPr lang="en-GB" sz="160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10004600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2. Колико углова има квадрат?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02331704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63572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CE9774-FD1A-45C9-B290-FAABC3F00A03}"/>
              </a:ext>
            </a:extLst>
          </p:cNvPr>
          <p:cNvSpPr txBox="1"/>
          <p:nvPr/>
        </p:nvSpPr>
        <p:spPr>
          <a:xfrm>
            <a:off x="3000260" y="2818247"/>
            <a:ext cx="3095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>
                <a:solidFill>
                  <a:srgbClr val="FF0000"/>
                </a:solidFill>
                <a:latin typeface="Segoe Print" panose="02000600000000000000" pitchFamily="2" charset="0"/>
              </a:rPr>
              <a:t>Још неколико питања ...</a:t>
            </a:r>
            <a:endParaRPr lang="en-GB" sz="16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76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22" y="1949054"/>
            <a:ext cx="22896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Нацртај у свесци квадрат чија страница је једнака 2 см?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492212"/>
              </p:ext>
            </p:extLst>
          </p:nvPr>
        </p:nvGraphicFramePr>
        <p:xfrm>
          <a:off x="5949108" y="1949054"/>
          <a:ext cx="5420299" cy="288964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09292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1311007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</a:tblGrid>
              <a:tr h="521091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Питања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Одговори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521091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1. Колико страница има квадрат?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4</a:t>
                      </a:r>
                      <a:endParaRPr lang="en-GB" sz="160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10004600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2. Колико углова има квадрат?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4</a:t>
                      </a:r>
                      <a:endParaRPr lang="en-GB" sz="140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02331704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63572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CE9774-FD1A-45C9-B290-FAABC3F00A03}"/>
              </a:ext>
            </a:extLst>
          </p:cNvPr>
          <p:cNvSpPr txBox="1"/>
          <p:nvPr/>
        </p:nvSpPr>
        <p:spPr>
          <a:xfrm>
            <a:off x="3000260" y="2818247"/>
            <a:ext cx="3095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>
                <a:solidFill>
                  <a:srgbClr val="FF0000"/>
                </a:solidFill>
                <a:latin typeface="Segoe Print" panose="02000600000000000000" pitchFamily="2" charset="0"/>
              </a:rPr>
              <a:t>Још неколико питања ...</a:t>
            </a:r>
            <a:endParaRPr lang="en-GB" sz="16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14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22" y="1949054"/>
            <a:ext cx="22896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Нацртај у свесци квадрат чија страница је једнака 2 см?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408862"/>
              </p:ext>
            </p:extLst>
          </p:nvPr>
        </p:nvGraphicFramePr>
        <p:xfrm>
          <a:off x="5949108" y="1949054"/>
          <a:ext cx="5420299" cy="288964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09292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1311007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</a:tblGrid>
              <a:tr h="521091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Питања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Одговори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521091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1. Колико страница има квадрат?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4</a:t>
                      </a:r>
                      <a:endParaRPr lang="en-GB" sz="160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10004600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2. Колико углова има квадрат?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4</a:t>
                      </a:r>
                      <a:endParaRPr lang="en-GB" sz="140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3. Да ли су углови и странице квадрата једнаки?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02331704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63572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CE9774-FD1A-45C9-B290-FAABC3F00A03}"/>
              </a:ext>
            </a:extLst>
          </p:cNvPr>
          <p:cNvSpPr txBox="1"/>
          <p:nvPr/>
        </p:nvSpPr>
        <p:spPr>
          <a:xfrm>
            <a:off x="3000260" y="2818247"/>
            <a:ext cx="3095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>
                <a:solidFill>
                  <a:srgbClr val="FF0000"/>
                </a:solidFill>
                <a:latin typeface="Segoe Print" panose="02000600000000000000" pitchFamily="2" charset="0"/>
              </a:rPr>
              <a:t>Још неколико питања ...</a:t>
            </a:r>
            <a:endParaRPr lang="en-GB" sz="16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37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22" y="1949054"/>
            <a:ext cx="22896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Нацртај у свесци квадрат чија страница је једнака 2 см?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310145"/>
              </p:ext>
            </p:extLst>
          </p:nvPr>
        </p:nvGraphicFramePr>
        <p:xfrm>
          <a:off x="5949108" y="1949054"/>
          <a:ext cx="5420299" cy="288964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09292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1311007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</a:tblGrid>
              <a:tr h="521091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Питања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Одговори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521091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1. Колико страница има квадрат?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4</a:t>
                      </a:r>
                      <a:endParaRPr lang="en-GB" sz="160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10004600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2. Колико углова има квадрат?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4</a:t>
                      </a:r>
                      <a:endParaRPr lang="en-GB" sz="140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3. Да ли су углови и странице квадрата једнаки?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Да</a:t>
                      </a:r>
                      <a:endParaRPr lang="en-GB" sz="140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02331704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63572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CE9774-FD1A-45C9-B290-FAABC3F00A03}"/>
              </a:ext>
            </a:extLst>
          </p:cNvPr>
          <p:cNvSpPr txBox="1"/>
          <p:nvPr/>
        </p:nvSpPr>
        <p:spPr>
          <a:xfrm>
            <a:off x="3000260" y="2818247"/>
            <a:ext cx="3095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>
                <a:solidFill>
                  <a:srgbClr val="FF0000"/>
                </a:solidFill>
                <a:latin typeface="Segoe Print" panose="02000600000000000000" pitchFamily="2" charset="0"/>
              </a:rPr>
              <a:t>Још неколико питања ...</a:t>
            </a:r>
            <a:endParaRPr lang="en-GB" sz="16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87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22" y="1949054"/>
            <a:ext cx="22896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Нацртај у свесци квадрат чија страница је једнака 2 см?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885866"/>
              </p:ext>
            </p:extLst>
          </p:nvPr>
        </p:nvGraphicFramePr>
        <p:xfrm>
          <a:off x="5949108" y="1949054"/>
          <a:ext cx="6004193" cy="300534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551960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1452233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</a:tblGrid>
              <a:tr h="521091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Питања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Одговори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521091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1. Колико страница има квадрат?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4</a:t>
                      </a:r>
                      <a:endParaRPr lang="en-GB" sz="160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10004600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2. Колико углова има квадрат?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4</a:t>
                      </a:r>
                      <a:endParaRPr lang="en-GB" sz="140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3. Да ли су углови и странице квадрата једнаки?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Да</a:t>
                      </a:r>
                      <a:endParaRPr lang="en-GB" sz="140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02331704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4. Да ли су углови квадрата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Оштри,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Прави,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Тупи 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63572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CE9774-FD1A-45C9-B290-FAABC3F00A03}"/>
              </a:ext>
            </a:extLst>
          </p:cNvPr>
          <p:cNvSpPr txBox="1"/>
          <p:nvPr/>
        </p:nvSpPr>
        <p:spPr>
          <a:xfrm>
            <a:off x="3000260" y="2818247"/>
            <a:ext cx="3095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>
                <a:solidFill>
                  <a:srgbClr val="FF0000"/>
                </a:solidFill>
                <a:latin typeface="Segoe Print" panose="02000600000000000000" pitchFamily="2" charset="0"/>
              </a:rPr>
              <a:t>Још неколико питања ...</a:t>
            </a:r>
            <a:endParaRPr lang="en-GB" sz="16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34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22" y="1949054"/>
            <a:ext cx="22896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Нацртај у свесци квадрат чија страница је једнака 2 см?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399375"/>
              </p:ext>
            </p:extLst>
          </p:nvPr>
        </p:nvGraphicFramePr>
        <p:xfrm>
          <a:off x="5949108" y="1949054"/>
          <a:ext cx="6004193" cy="300534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551960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1452233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</a:tblGrid>
              <a:tr h="521091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Питања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Одговори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521091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1. Колико страница има квадрат?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4</a:t>
                      </a:r>
                      <a:endParaRPr lang="en-GB" sz="160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10004600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2. Колико углова има квадрат?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4</a:t>
                      </a:r>
                      <a:endParaRPr lang="en-GB" sz="140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3. Да ли су углови и странице квадрата једнаки?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Да</a:t>
                      </a:r>
                      <a:endParaRPr lang="en-GB" sz="140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02331704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4. Да ли су углови квадрата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Оштри,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sr-Cyrl-RS" sz="14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Прави</a:t>
                      </a:r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,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Тупи 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63572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CE9774-FD1A-45C9-B290-FAABC3F00A03}"/>
              </a:ext>
            </a:extLst>
          </p:cNvPr>
          <p:cNvSpPr txBox="1"/>
          <p:nvPr/>
        </p:nvSpPr>
        <p:spPr>
          <a:xfrm>
            <a:off x="3000260" y="2818247"/>
            <a:ext cx="3095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>
                <a:solidFill>
                  <a:srgbClr val="FF0000"/>
                </a:solidFill>
                <a:latin typeface="Segoe Print" panose="02000600000000000000" pitchFamily="2" charset="0"/>
              </a:rPr>
              <a:t>Још неколико питања ...</a:t>
            </a:r>
            <a:endParaRPr lang="en-GB" sz="16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14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22" y="1949054"/>
            <a:ext cx="22896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Нацртај у свесци квадрат чија страница је једнака 2 см?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594923"/>
              </p:ext>
            </p:extLst>
          </p:nvPr>
        </p:nvGraphicFramePr>
        <p:xfrm>
          <a:off x="5905040" y="1315576"/>
          <a:ext cx="6004193" cy="362116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551960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1452233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</a:tblGrid>
              <a:tr h="521091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Питања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Одговори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521091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1. Колико страница има квадрат?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4</a:t>
                      </a:r>
                      <a:endParaRPr lang="en-GB" sz="160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10004600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2. Колико углова има квадрат?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4</a:t>
                      </a:r>
                      <a:endParaRPr lang="en-GB" sz="140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3. Да ли су углови и странице квадрата једнаки?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Да</a:t>
                      </a:r>
                      <a:endParaRPr lang="en-GB" sz="140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02331704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4. Да ли су углови квадрата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Оштри,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sr-Cyrl-RS" sz="14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Прави</a:t>
                      </a:r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,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Тупи 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6357205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5. Да ли је кватрат правоугаоник?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endParaRPr lang="sr-Cyrl-RS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302752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CE9774-FD1A-45C9-B290-FAABC3F00A03}"/>
              </a:ext>
            </a:extLst>
          </p:cNvPr>
          <p:cNvSpPr txBox="1"/>
          <p:nvPr/>
        </p:nvSpPr>
        <p:spPr>
          <a:xfrm>
            <a:off x="3000260" y="2818247"/>
            <a:ext cx="3095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>
                <a:solidFill>
                  <a:srgbClr val="FF0000"/>
                </a:solidFill>
                <a:latin typeface="Segoe Print" panose="02000600000000000000" pitchFamily="2" charset="0"/>
              </a:rPr>
              <a:t>Још неколико питања ...</a:t>
            </a:r>
            <a:endParaRPr lang="en-GB" sz="16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05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22" y="1949054"/>
            <a:ext cx="22896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Нацртај у свесци квадрат чија страница је једнака 2 см?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062454"/>
              </p:ext>
            </p:extLst>
          </p:nvPr>
        </p:nvGraphicFramePr>
        <p:xfrm>
          <a:off x="5905040" y="1315576"/>
          <a:ext cx="6004193" cy="362116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551960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1452233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</a:tblGrid>
              <a:tr h="521091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Питања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Одговори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521091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1. Колико страница има квадрат?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4</a:t>
                      </a:r>
                      <a:endParaRPr lang="en-GB" sz="160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10004600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2. Колико углова има квадрат?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4</a:t>
                      </a:r>
                      <a:endParaRPr lang="en-GB" sz="140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3. Да ли су углови и странице квадрата једнаки?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Да</a:t>
                      </a:r>
                      <a:endParaRPr lang="en-GB" sz="140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02331704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4. Да ли су углови квадрата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Оштри,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sr-Cyrl-RS" sz="14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Прави</a:t>
                      </a:r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,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Тупи 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6357205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5. Да ли је кватрат правоугаоник?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</a:rPr>
                        <a:t>Да</a:t>
                      </a:r>
                      <a:endParaRPr lang="en-GB" sz="1400" dirty="0">
                        <a:solidFill>
                          <a:srgbClr val="FF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302752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CE9774-FD1A-45C9-B290-FAABC3F00A03}"/>
              </a:ext>
            </a:extLst>
          </p:cNvPr>
          <p:cNvSpPr txBox="1"/>
          <p:nvPr/>
        </p:nvSpPr>
        <p:spPr>
          <a:xfrm>
            <a:off x="3000260" y="2818247"/>
            <a:ext cx="3095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>
                <a:solidFill>
                  <a:srgbClr val="FF0000"/>
                </a:solidFill>
                <a:latin typeface="Segoe Print" panose="02000600000000000000" pitchFamily="2" charset="0"/>
              </a:rPr>
              <a:t>Још неколико питања ...</a:t>
            </a:r>
            <a:endParaRPr lang="en-GB" sz="16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16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56" y="1459231"/>
            <a:ext cx="3521312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err="1">
                <a:latin typeface="Segoe Print" panose="02000600000000000000" pitchFamily="2" charset="0"/>
              </a:rPr>
              <a:t>Запиши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i="1" dirty="0" err="1">
                <a:latin typeface="Segoe Print" panose="02000600000000000000" pitchFamily="2" charset="0"/>
              </a:rPr>
              <a:t>изразе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dirty="0">
                <a:latin typeface="Segoe Print" panose="02000600000000000000" pitchFamily="2" charset="0"/>
              </a:rPr>
              <a:t>и </a:t>
            </a:r>
            <a:r>
              <a:rPr lang="en-US" altLang="en-US" sz="1600" dirty="0" err="1">
                <a:latin typeface="Segoe Print" panose="02000600000000000000" pitchFamily="2" charset="0"/>
              </a:rPr>
              <a:t>наћи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њихове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вредности</a:t>
            </a:r>
            <a:r>
              <a:rPr lang="en-US" altLang="en-US" sz="1600" dirty="0">
                <a:latin typeface="Segoe Print" panose="02000600000000000000" pitchFamily="2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sz="1600" dirty="0">
                <a:latin typeface="Segoe Print" panose="02000600000000000000" pitchFamily="2" charset="0"/>
              </a:rPr>
              <a:t>1. </a:t>
            </a:r>
            <a:r>
              <a:rPr lang="en-US" altLang="en-US" sz="1600" dirty="0" err="1">
                <a:latin typeface="Segoe Print" panose="02000600000000000000" pitchFamily="2" charset="0"/>
              </a:rPr>
              <a:t>Разлика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бројева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Segoe Print" panose="02000600000000000000" pitchFamily="2" charset="0"/>
              </a:rPr>
              <a:t>20 и 7; 44 и 30; 97 и 90.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2.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Збир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бројева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latin typeface="Segoe Print" panose="02000600000000000000" pitchFamily="2" charset="0"/>
              </a:rPr>
              <a:t>9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41; 15 и 50; </a:t>
            </a:r>
            <a:r>
              <a:rPr lang="en-US" altLang="en-US" sz="1600" dirty="0">
                <a:latin typeface="Segoe Print" panose="02000600000000000000" pitchFamily="2" charset="0"/>
              </a:rPr>
              <a:t>24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C87B28-235E-4A8D-BCA9-F45C15860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3887" y="2004157"/>
            <a:ext cx="3437263" cy="41239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2. Збир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6CB2C13-6625-4062-B398-1631A1FE593F}"/>
              </a:ext>
            </a:extLst>
          </p:cNvPr>
          <p:cNvSpPr txBox="1">
            <a:spLocks/>
          </p:cNvSpPr>
          <p:nvPr/>
        </p:nvSpPr>
        <p:spPr>
          <a:xfrm>
            <a:off x="7789334" y="1485900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53A0EAD9-5EAD-45EE-9BBC-966B2AEB7384}"/>
              </a:ext>
            </a:extLst>
          </p:cNvPr>
          <p:cNvSpPr txBox="1">
            <a:spLocks/>
          </p:cNvSpPr>
          <p:nvPr/>
        </p:nvSpPr>
        <p:spPr>
          <a:xfrm>
            <a:off x="4205538" y="2034908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1. Разлика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graphicFrame>
        <p:nvGraphicFramePr>
          <p:cNvPr id="13" name="Table 15">
            <a:extLst>
              <a:ext uri="{FF2B5EF4-FFF2-40B4-BE49-F238E27FC236}">
                <a16:creationId xmlns:a16="http://schemas.microsoft.com/office/drawing/2014/main" id="{BC07F314-F637-40ED-820D-48848CE73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402966"/>
              </p:ext>
            </p:extLst>
          </p:nvPr>
        </p:nvGraphicFramePr>
        <p:xfrm>
          <a:off x="4274954" y="261366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227713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Разлика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20 и 7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44 и 30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97 и 90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  <p:graphicFrame>
        <p:nvGraphicFramePr>
          <p:cNvPr id="8" name="Table 15">
            <a:extLst>
              <a:ext uri="{FF2B5EF4-FFF2-40B4-BE49-F238E27FC236}">
                <a16:creationId xmlns:a16="http://schemas.microsoft.com/office/drawing/2014/main" id="{B3643D33-374A-4197-BAF1-6D6E7E016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410152"/>
              </p:ext>
            </p:extLst>
          </p:nvPr>
        </p:nvGraphicFramePr>
        <p:xfrm>
          <a:off x="7499071" y="264414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Збир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41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15 и 50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24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6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137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022B84-E29B-43FE-8637-9798407D5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008" y="2643538"/>
            <a:ext cx="3967505" cy="1570923"/>
          </a:xfrm>
        </p:spPr>
        <p:txBody>
          <a:bodyPr>
            <a:normAutofit/>
          </a:bodyPr>
          <a:lstStyle/>
          <a:p>
            <a:r>
              <a:rPr lang="sr-Cyrl-RS" sz="3200" dirty="0">
                <a:latin typeface="Segoe Print" panose="02000600000000000000" pitchFamily="2" charset="0"/>
              </a:rPr>
              <a:t>Браво !</a:t>
            </a:r>
            <a:endParaRPr lang="en-GB" sz="32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4432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88" y="2445318"/>
            <a:ext cx="228966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Израчунај: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541931"/>
              </p:ext>
            </p:extLst>
          </p:nvPr>
        </p:nvGraphicFramePr>
        <p:xfrm>
          <a:off x="3000260" y="2559135"/>
          <a:ext cx="6191479" cy="13408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69135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</a:tblGrid>
              <a:tr h="648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– 6 + 8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 + 30 - 20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дм</a:t>
                      </a:r>
                      <a:r>
                        <a:rPr lang="en-GB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 </a:t>
                      </a:r>
                      <a:r>
                        <a:rPr lang="en-GB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□ </a:t>
                      </a: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9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+ 4 - 3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+ 9 - 7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см</a:t>
                      </a:r>
                      <a:r>
                        <a:rPr lang="en-GB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□ </a:t>
                      </a: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</a:t>
                      </a: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153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88" y="2445318"/>
            <a:ext cx="228966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Израчунај: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35045"/>
              </p:ext>
            </p:extLst>
          </p:nvPr>
        </p:nvGraphicFramePr>
        <p:xfrm>
          <a:off x="3154496" y="1774900"/>
          <a:ext cx="6191479" cy="13408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69135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</a:tblGrid>
              <a:tr h="648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– 6 + 8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 + 30 - 20</a:t>
                      </a: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дм</a:t>
                      </a:r>
                      <a:r>
                        <a:rPr lang="en-GB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 </a:t>
                      </a:r>
                      <a:r>
                        <a:rPr lang="en-GB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□ </a:t>
                      </a: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92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+ 4 - 3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+ 9 - 7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см</a:t>
                      </a:r>
                      <a:r>
                        <a:rPr lang="en-GB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□ </a:t>
                      </a: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</a:t>
                      </a: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</a:tbl>
          </a:graphicData>
        </a:graphic>
      </p:graphicFrame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7EC24809-2314-4D68-8F6D-7498A69009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664753"/>
              </p:ext>
            </p:extLst>
          </p:nvPr>
        </p:nvGraphicFramePr>
        <p:xfrm>
          <a:off x="3154495" y="3429000"/>
          <a:ext cx="6191479" cy="13408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69135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</a:tblGrid>
              <a:tr h="648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92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310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88" y="2445318"/>
            <a:ext cx="228966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Израчунај: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009947"/>
              </p:ext>
            </p:extLst>
          </p:nvPr>
        </p:nvGraphicFramePr>
        <p:xfrm>
          <a:off x="3154496" y="1774900"/>
          <a:ext cx="6191479" cy="13408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69135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</a:tblGrid>
              <a:tr h="648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– 6 + 8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 + 30 - 20</a:t>
                      </a: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дм</a:t>
                      </a:r>
                      <a:r>
                        <a:rPr lang="en-GB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 </a:t>
                      </a:r>
                      <a:r>
                        <a:rPr lang="en-GB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□ </a:t>
                      </a: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92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+ 4 - 3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+ 9 - 7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см</a:t>
                      </a:r>
                      <a:r>
                        <a:rPr lang="en-GB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□ </a:t>
                      </a: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</a:t>
                      </a: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</a:tbl>
          </a:graphicData>
        </a:graphic>
      </p:graphicFrame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7EC24809-2314-4D68-8F6D-7498A69009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209461"/>
              </p:ext>
            </p:extLst>
          </p:nvPr>
        </p:nvGraphicFramePr>
        <p:xfrm>
          <a:off x="3154495" y="3429000"/>
          <a:ext cx="6191479" cy="13408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69135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</a:tblGrid>
              <a:tr h="648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92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507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88" y="2445318"/>
            <a:ext cx="228966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Израчунај: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595648"/>
              </p:ext>
            </p:extLst>
          </p:nvPr>
        </p:nvGraphicFramePr>
        <p:xfrm>
          <a:off x="3154496" y="1774900"/>
          <a:ext cx="6191479" cy="13408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69135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</a:tblGrid>
              <a:tr h="648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– 6 + 8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 + 30 - 20</a:t>
                      </a: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дм</a:t>
                      </a:r>
                      <a:r>
                        <a:rPr lang="en-GB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 </a:t>
                      </a:r>
                      <a:r>
                        <a:rPr lang="en-GB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□ </a:t>
                      </a: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92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+ 4 - 3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+ 9 - 7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см</a:t>
                      </a:r>
                      <a:r>
                        <a:rPr lang="en-GB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□ </a:t>
                      </a: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</a:t>
                      </a: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</a:tbl>
          </a:graphicData>
        </a:graphic>
      </p:graphicFrame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7EC24809-2314-4D68-8F6D-7498A69009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673653"/>
              </p:ext>
            </p:extLst>
          </p:nvPr>
        </p:nvGraphicFramePr>
        <p:xfrm>
          <a:off x="3154495" y="3429000"/>
          <a:ext cx="6191479" cy="13408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69135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</a:tblGrid>
              <a:tr h="648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92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218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88" y="2445318"/>
            <a:ext cx="228966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Израчунај: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373184"/>
              </p:ext>
            </p:extLst>
          </p:nvPr>
        </p:nvGraphicFramePr>
        <p:xfrm>
          <a:off x="3154496" y="1774900"/>
          <a:ext cx="6191479" cy="13408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69135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</a:tblGrid>
              <a:tr h="648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– 6 + 8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 + 30 - 20</a:t>
                      </a: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дм</a:t>
                      </a:r>
                      <a:r>
                        <a:rPr lang="en-GB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 </a:t>
                      </a:r>
                      <a:r>
                        <a:rPr lang="en-GB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□ </a:t>
                      </a: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92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+ 4 - 3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+ 9 - 7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см</a:t>
                      </a:r>
                      <a:r>
                        <a:rPr lang="en-GB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□ </a:t>
                      </a: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</a:t>
                      </a: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</a:tbl>
          </a:graphicData>
        </a:graphic>
      </p:graphicFrame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7EC24809-2314-4D68-8F6D-7498A69009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316647"/>
              </p:ext>
            </p:extLst>
          </p:nvPr>
        </p:nvGraphicFramePr>
        <p:xfrm>
          <a:off x="3154495" y="3429000"/>
          <a:ext cx="6191479" cy="13408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69135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</a:tblGrid>
              <a:tr h="648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дм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 9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92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233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88" y="2445318"/>
            <a:ext cx="228966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Израчунај: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54496" y="1774900"/>
          <a:ext cx="6191479" cy="13408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69135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</a:tblGrid>
              <a:tr h="648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– 6 + 8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 + 30 - 20</a:t>
                      </a: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дм</a:t>
                      </a:r>
                      <a:r>
                        <a:rPr lang="en-GB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 </a:t>
                      </a:r>
                      <a:r>
                        <a:rPr lang="en-GB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□ </a:t>
                      </a: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92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+ 4 - 3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+ 9 - 7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см</a:t>
                      </a:r>
                      <a:r>
                        <a:rPr lang="en-GB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□ </a:t>
                      </a: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</a:t>
                      </a: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</a:tbl>
          </a:graphicData>
        </a:graphic>
      </p:graphicFrame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7EC24809-2314-4D68-8F6D-7498A69009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195763"/>
              </p:ext>
            </p:extLst>
          </p:nvPr>
        </p:nvGraphicFramePr>
        <p:xfrm>
          <a:off x="3154495" y="3429000"/>
          <a:ext cx="6191479" cy="13408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69135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</a:tblGrid>
              <a:tr h="648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дм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 9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92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704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88" y="2445318"/>
            <a:ext cx="228966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Израчунај: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54496" y="1774900"/>
          <a:ext cx="6191479" cy="13408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69135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</a:tblGrid>
              <a:tr h="648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– 6 + 8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 + 30 - 20</a:t>
                      </a: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дм</a:t>
                      </a:r>
                      <a:r>
                        <a:rPr lang="en-GB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 </a:t>
                      </a:r>
                      <a:r>
                        <a:rPr lang="en-GB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□ </a:t>
                      </a: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92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+ 4 - 3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+ 9 - 7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см</a:t>
                      </a:r>
                      <a:r>
                        <a:rPr lang="en-GB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□ </a:t>
                      </a: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</a:t>
                      </a: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</a:tbl>
          </a:graphicData>
        </a:graphic>
      </p:graphicFrame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7EC24809-2314-4D68-8F6D-7498A69009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789842"/>
              </p:ext>
            </p:extLst>
          </p:nvPr>
        </p:nvGraphicFramePr>
        <p:xfrm>
          <a:off x="3154495" y="3429000"/>
          <a:ext cx="6191479" cy="13408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69135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</a:tblGrid>
              <a:tr h="648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дм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 9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92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621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88" y="2445318"/>
            <a:ext cx="228966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r-Cyrl-RS" dirty="0">
                <a:latin typeface="Segoe Print" panose="02000600000000000000" pitchFamily="2" charset="0"/>
              </a:rPr>
              <a:t>Израчунај:</a:t>
            </a:r>
            <a:endParaRPr lang="en-GB" dirty="0"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80065AC-C520-4AC2-B6BC-FD820EB245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54496" y="1774900"/>
          <a:ext cx="6191479" cy="13408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69135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</a:tblGrid>
              <a:tr h="648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– 6 + 8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 + 30 - 20</a:t>
                      </a: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дм</a:t>
                      </a:r>
                      <a:r>
                        <a:rPr lang="en-GB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 </a:t>
                      </a:r>
                      <a:r>
                        <a:rPr lang="en-GB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□ </a:t>
                      </a: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92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+ 4 - 3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+ 9 - 7</a:t>
                      </a:r>
                      <a:endParaRPr lang="en-GB" sz="160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см</a:t>
                      </a:r>
                      <a:r>
                        <a:rPr lang="en-GB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□ </a:t>
                      </a:r>
                      <a:r>
                        <a:rPr lang="sr-Cyrl-RS" sz="1600" dirty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</a:t>
                      </a:r>
                      <a:endParaRPr lang="en-GB" sz="1600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</a:tbl>
          </a:graphicData>
        </a:graphic>
      </p:graphicFrame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7EC24809-2314-4D68-8F6D-7498A69009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552171"/>
              </p:ext>
            </p:extLst>
          </p:nvPr>
        </p:nvGraphicFramePr>
        <p:xfrm>
          <a:off x="3154495" y="3429000"/>
          <a:ext cx="6191479" cy="13408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69135">
                  <a:extLst>
                    <a:ext uri="{9D8B030D-6E8A-4147-A177-3AD203B41FA5}">
                      <a16:colId xmlns:a16="http://schemas.microsoft.com/office/drawing/2014/main" val="32755687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3753525170"/>
                    </a:ext>
                  </a:extLst>
                </a:gridCol>
                <a:gridCol w="2061172">
                  <a:extLst>
                    <a:ext uri="{9D8B030D-6E8A-4147-A177-3AD203B41FA5}">
                      <a16:colId xmlns:a16="http://schemas.microsoft.com/office/drawing/2014/main" val="951394414"/>
                    </a:ext>
                  </a:extLst>
                </a:gridCol>
              </a:tblGrid>
              <a:tr h="648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дм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 9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7735527"/>
                  </a:ext>
                </a:extLst>
              </a:tr>
              <a:tr h="692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см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17000">
                          <a:srgbClr val="BFEBFA"/>
                        </a:gs>
                        <a:gs pos="92000">
                          <a:srgbClr val="FFFFFF"/>
                        </a:gs>
                        <a:gs pos="51000">
                          <a:srgbClr val="DFF5F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797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94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022B84-E29B-43FE-8637-9798407D5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008" y="2643538"/>
            <a:ext cx="3967505" cy="1570923"/>
          </a:xfrm>
        </p:spPr>
        <p:txBody>
          <a:bodyPr>
            <a:normAutofit/>
          </a:bodyPr>
          <a:lstStyle/>
          <a:p>
            <a:r>
              <a:rPr lang="sr-Cyrl-RS" sz="3200" dirty="0">
                <a:latin typeface="Segoe Print" panose="02000600000000000000" pitchFamily="2" charset="0"/>
              </a:rPr>
              <a:t>Браво !</a:t>
            </a:r>
            <a:endParaRPr lang="en-GB" sz="32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9128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56" y="1459231"/>
            <a:ext cx="3521312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err="1">
                <a:latin typeface="Segoe Print" panose="02000600000000000000" pitchFamily="2" charset="0"/>
              </a:rPr>
              <a:t>Запиши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i="1" dirty="0" err="1">
                <a:latin typeface="Segoe Print" panose="02000600000000000000" pitchFamily="2" charset="0"/>
              </a:rPr>
              <a:t>изразе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dirty="0">
                <a:latin typeface="Segoe Print" panose="02000600000000000000" pitchFamily="2" charset="0"/>
              </a:rPr>
              <a:t>и </a:t>
            </a:r>
            <a:r>
              <a:rPr lang="en-US" altLang="en-US" sz="1600" dirty="0" err="1">
                <a:latin typeface="Segoe Print" panose="02000600000000000000" pitchFamily="2" charset="0"/>
              </a:rPr>
              <a:t>наћи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њихове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вредности</a:t>
            </a:r>
            <a:r>
              <a:rPr lang="en-US" altLang="en-US" sz="1600" dirty="0">
                <a:latin typeface="Segoe Print" panose="02000600000000000000" pitchFamily="2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sz="1600" dirty="0">
                <a:latin typeface="Segoe Print" panose="02000600000000000000" pitchFamily="2" charset="0"/>
              </a:rPr>
              <a:t>1. </a:t>
            </a:r>
            <a:r>
              <a:rPr lang="en-US" altLang="en-US" sz="1600" dirty="0" err="1">
                <a:latin typeface="Segoe Print" panose="02000600000000000000" pitchFamily="2" charset="0"/>
              </a:rPr>
              <a:t>Разлика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бројева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Segoe Print" panose="02000600000000000000" pitchFamily="2" charset="0"/>
              </a:rPr>
              <a:t>20 и 7; 44 и 30; 97 и 90.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2.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Збир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бројева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latin typeface="Segoe Print" panose="02000600000000000000" pitchFamily="2" charset="0"/>
              </a:rPr>
              <a:t>9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41; 15 и 50; </a:t>
            </a:r>
            <a:r>
              <a:rPr lang="en-US" altLang="en-US" sz="1600" dirty="0">
                <a:latin typeface="Segoe Print" panose="02000600000000000000" pitchFamily="2" charset="0"/>
              </a:rPr>
              <a:t>24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C87B28-235E-4A8D-BCA9-F45C15860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3887" y="2004157"/>
            <a:ext cx="3437263" cy="41239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2. Збир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6CB2C13-6625-4062-B398-1631A1FE593F}"/>
              </a:ext>
            </a:extLst>
          </p:cNvPr>
          <p:cNvSpPr txBox="1">
            <a:spLocks/>
          </p:cNvSpPr>
          <p:nvPr/>
        </p:nvSpPr>
        <p:spPr>
          <a:xfrm>
            <a:off x="7789334" y="1485900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53A0EAD9-5EAD-45EE-9BBC-966B2AEB7384}"/>
              </a:ext>
            </a:extLst>
          </p:cNvPr>
          <p:cNvSpPr txBox="1">
            <a:spLocks/>
          </p:cNvSpPr>
          <p:nvPr/>
        </p:nvSpPr>
        <p:spPr>
          <a:xfrm>
            <a:off x="4205538" y="2034908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1. Разлика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graphicFrame>
        <p:nvGraphicFramePr>
          <p:cNvPr id="13" name="Table 15">
            <a:extLst>
              <a:ext uri="{FF2B5EF4-FFF2-40B4-BE49-F238E27FC236}">
                <a16:creationId xmlns:a16="http://schemas.microsoft.com/office/drawing/2014/main" id="{BC07F314-F637-40ED-820D-48848CE73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736291"/>
              </p:ext>
            </p:extLst>
          </p:nvPr>
        </p:nvGraphicFramePr>
        <p:xfrm>
          <a:off x="4274954" y="261366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227713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Разлика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20 и 7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20 - 7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44 и 30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97 и 90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  <p:graphicFrame>
        <p:nvGraphicFramePr>
          <p:cNvPr id="8" name="Table 15">
            <a:extLst>
              <a:ext uri="{FF2B5EF4-FFF2-40B4-BE49-F238E27FC236}">
                <a16:creationId xmlns:a16="http://schemas.microsoft.com/office/drawing/2014/main" id="{B3643D33-374A-4197-BAF1-6D6E7E016D01}"/>
              </a:ext>
            </a:extLst>
          </p:cNvPr>
          <p:cNvGraphicFramePr>
            <a:graphicFrameLocks noGrp="1"/>
          </p:cNvGraphicFramePr>
          <p:nvPr/>
        </p:nvGraphicFramePr>
        <p:xfrm>
          <a:off x="7499071" y="264414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Збир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41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15 и 50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24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6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579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56" y="1459231"/>
            <a:ext cx="3521312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err="1">
                <a:latin typeface="Segoe Print" panose="02000600000000000000" pitchFamily="2" charset="0"/>
              </a:rPr>
              <a:t>Запиши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i="1" dirty="0" err="1">
                <a:latin typeface="Segoe Print" panose="02000600000000000000" pitchFamily="2" charset="0"/>
              </a:rPr>
              <a:t>изразе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dirty="0">
                <a:latin typeface="Segoe Print" panose="02000600000000000000" pitchFamily="2" charset="0"/>
              </a:rPr>
              <a:t>и </a:t>
            </a:r>
            <a:r>
              <a:rPr lang="en-US" altLang="en-US" sz="1600" dirty="0" err="1">
                <a:latin typeface="Segoe Print" panose="02000600000000000000" pitchFamily="2" charset="0"/>
              </a:rPr>
              <a:t>наћи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њихове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вредности</a:t>
            </a:r>
            <a:r>
              <a:rPr lang="en-US" altLang="en-US" sz="1600" dirty="0">
                <a:latin typeface="Segoe Print" panose="02000600000000000000" pitchFamily="2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sz="1600" dirty="0">
                <a:latin typeface="Segoe Print" panose="02000600000000000000" pitchFamily="2" charset="0"/>
              </a:rPr>
              <a:t>1. </a:t>
            </a:r>
            <a:r>
              <a:rPr lang="en-US" altLang="en-US" sz="1600" dirty="0" err="1">
                <a:latin typeface="Segoe Print" panose="02000600000000000000" pitchFamily="2" charset="0"/>
              </a:rPr>
              <a:t>Разлика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бројева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Segoe Print" panose="02000600000000000000" pitchFamily="2" charset="0"/>
              </a:rPr>
              <a:t>20 и 7; 44 и 30; 97 и 90.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2.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Збир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бројева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latin typeface="Segoe Print" panose="02000600000000000000" pitchFamily="2" charset="0"/>
              </a:rPr>
              <a:t>9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41; 15 и 50; </a:t>
            </a:r>
            <a:r>
              <a:rPr lang="en-US" altLang="en-US" sz="1600" dirty="0">
                <a:latin typeface="Segoe Print" panose="02000600000000000000" pitchFamily="2" charset="0"/>
              </a:rPr>
              <a:t>24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C87B28-235E-4A8D-BCA9-F45C15860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3887" y="2004157"/>
            <a:ext cx="3437263" cy="41239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2. Збир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6CB2C13-6625-4062-B398-1631A1FE593F}"/>
              </a:ext>
            </a:extLst>
          </p:cNvPr>
          <p:cNvSpPr txBox="1">
            <a:spLocks/>
          </p:cNvSpPr>
          <p:nvPr/>
        </p:nvSpPr>
        <p:spPr>
          <a:xfrm>
            <a:off x="7789334" y="1485900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53A0EAD9-5EAD-45EE-9BBC-966B2AEB7384}"/>
              </a:ext>
            </a:extLst>
          </p:cNvPr>
          <p:cNvSpPr txBox="1">
            <a:spLocks/>
          </p:cNvSpPr>
          <p:nvPr/>
        </p:nvSpPr>
        <p:spPr>
          <a:xfrm>
            <a:off x="4205538" y="2034908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1. Разлика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graphicFrame>
        <p:nvGraphicFramePr>
          <p:cNvPr id="13" name="Table 15">
            <a:extLst>
              <a:ext uri="{FF2B5EF4-FFF2-40B4-BE49-F238E27FC236}">
                <a16:creationId xmlns:a16="http://schemas.microsoft.com/office/drawing/2014/main" id="{BC07F314-F637-40ED-820D-48848CE73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904219"/>
              </p:ext>
            </p:extLst>
          </p:nvPr>
        </p:nvGraphicFramePr>
        <p:xfrm>
          <a:off x="4274954" y="261366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227713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Разлика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20 и 7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20 - 7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44 и 30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97 и 90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  <p:graphicFrame>
        <p:nvGraphicFramePr>
          <p:cNvPr id="8" name="Table 15">
            <a:extLst>
              <a:ext uri="{FF2B5EF4-FFF2-40B4-BE49-F238E27FC236}">
                <a16:creationId xmlns:a16="http://schemas.microsoft.com/office/drawing/2014/main" id="{B3643D33-374A-4197-BAF1-6D6E7E016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627657"/>
              </p:ext>
            </p:extLst>
          </p:nvPr>
        </p:nvGraphicFramePr>
        <p:xfrm>
          <a:off x="7499071" y="264414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Збир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41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15 и 50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24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6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117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56" y="1459231"/>
            <a:ext cx="3521312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err="1">
                <a:latin typeface="Segoe Print" panose="02000600000000000000" pitchFamily="2" charset="0"/>
              </a:rPr>
              <a:t>Запиши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i="1" dirty="0" err="1">
                <a:latin typeface="Segoe Print" panose="02000600000000000000" pitchFamily="2" charset="0"/>
              </a:rPr>
              <a:t>изразе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dirty="0">
                <a:latin typeface="Segoe Print" panose="02000600000000000000" pitchFamily="2" charset="0"/>
              </a:rPr>
              <a:t>и </a:t>
            </a:r>
            <a:r>
              <a:rPr lang="en-US" altLang="en-US" sz="1600" dirty="0" err="1">
                <a:latin typeface="Segoe Print" panose="02000600000000000000" pitchFamily="2" charset="0"/>
              </a:rPr>
              <a:t>наћи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њихове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вредности</a:t>
            </a:r>
            <a:r>
              <a:rPr lang="en-US" altLang="en-US" sz="1600" dirty="0">
                <a:latin typeface="Segoe Print" panose="02000600000000000000" pitchFamily="2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sz="1600" dirty="0">
                <a:latin typeface="Segoe Print" panose="02000600000000000000" pitchFamily="2" charset="0"/>
              </a:rPr>
              <a:t>1. </a:t>
            </a:r>
            <a:r>
              <a:rPr lang="en-US" altLang="en-US" sz="1600" dirty="0" err="1">
                <a:latin typeface="Segoe Print" panose="02000600000000000000" pitchFamily="2" charset="0"/>
              </a:rPr>
              <a:t>Разлика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бројева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Segoe Print" panose="02000600000000000000" pitchFamily="2" charset="0"/>
              </a:rPr>
              <a:t>20 и 7; 44 и 30; 97 и 90.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2.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Збир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бројева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latin typeface="Segoe Print" panose="02000600000000000000" pitchFamily="2" charset="0"/>
              </a:rPr>
              <a:t>9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41; 15 и 50; </a:t>
            </a:r>
            <a:r>
              <a:rPr lang="en-US" altLang="en-US" sz="1600" dirty="0">
                <a:latin typeface="Segoe Print" panose="02000600000000000000" pitchFamily="2" charset="0"/>
              </a:rPr>
              <a:t>24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C87B28-235E-4A8D-BCA9-F45C15860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3887" y="2004157"/>
            <a:ext cx="3437263" cy="41239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2. Збир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6CB2C13-6625-4062-B398-1631A1FE593F}"/>
              </a:ext>
            </a:extLst>
          </p:cNvPr>
          <p:cNvSpPr txBox="1">
            <a:spLocks/>
          </p:cNvSpPr>
          <p:nvPr/>
        </p:nvSpPr>
        <p:spPr>
          <a:xfrm>
            <a:off x="7789334" y="1485900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53A0EAD9-5EAD-45EE-9BBC-966B2AEB7384}"/>
              </a:ext>
            </a:extLst>
          </p:cNvPr>
          <p:cNvSpPr txBox="1">
            <a:spLocks/>
          </p:cNvSpPr>
          <p:nvPr/>
        </p:nvSpPr>
        <p:spPr>
          <a:xfrm>
            <a:off x="4205538" y="2034908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1. Разлика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graphicFrame>
        <p:nvGraphicFramePr>
          <p:cNvPr id="13" name="Table 15">
            <a:extLst>
              <a:ext uri="{FF2B5EF4-FFF2-40B4-BE49-F238E27FC236}">
                <a16:creationId xmlns:a16="http://schemas.microsoft.com/office/drawing/2014/main" id="{BC07F314-F637-40ED-820D-48848CE73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306994"/>
              </p:ext>
            </p:extLst>
          </p:nvPr>
        </p:nvGraphicFramePr>
        <p:xfrm>
          <a:off x="4274954" y="261366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227713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Разлика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20 и 7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20 - 7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44 и 30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44 - 30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97 и 90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  <p:graphicFrame>
        <p:nvGraphicFramePr>
          <p:cNvPr id="8" name="Table 15">
            <a:extLst>
              <a:ext uri="{FF2B5EF4-FFF2-40B4-BE49-F238E27FC236}">
                <a16:creationId xmlns:a16="http://schemas.microsoft.com/office/drawing/2014/main" id="{B3643D33-374A-4197-BAF1-6D6E7E016D01}"/>
              </a:ext>
            </a:extLst>
          </p:cNvPr>
          <p:cNvGraphicFramePr>
            <a:graphicFrameLocks noGrp="1"/>
          </p:cNvGraphicFramePr>
          <p:nvPr/>
        </p:nvGraphicFramePr>
        <p:xfrm>
          <a:off x="7499071" y="264414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Збир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41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15 и 50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24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6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489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66A52D-3C5B-4979-A171-441D22E11B90}"/>
              </a:ext>
            </a:extLst>
          </p:cNvPr>
          <p:cNvSpPr txBox="1"/>
          <p:nvPr/>
        </p:nvSpPr>
        <p:spPr>
          <a:xfrm>
            <a:off x="3470314" y="597539"/>
            <a:ext cx="454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Segoe Print" panose="02000600000000000000" pitchFamily="2" charset="0"/>
              </a:rPr>
              <a:t>Математички изрази</a:t>
            </a:r>
            <a:r>
              <a:rPr lang="sr-Cyrl-RS" dirty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A96FE-E339-4B2A-B63C-5A9437EF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56" y="1459231"/>
            <a:ext cx="3521312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latin typeface="Segoe Print" panose="020006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ru-RU" altLang="en-US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задатак</a:t>
            </a:r>
            <a:endParaRPr lang="en-GB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err="1">
                <a:latin typeface="Segoe Print" panose="02000600000000000000" pitchFamily="2" charset="0"/>
              </a:rPr>
              <a:t>Запиши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i="1" dirty="0" err="1">
                <a:latin typeface="Segoe Print" panose="02000600000000000000" pitchFamily="2" charset="0"/>
              </a:rPr>
              <a:t>изразе</a:t>
            </a:r>
            <a:r>
              <a:rPr lang="en-US" altLang="en-US" sz="1600" i="1" dirty="0">
                <a:latin typeface="Segoe Print" panose="02000600000000000000" pitchFamily="2" charset="0"/>
              </a:rPr>
              <a:t> </a:t>
            </a:r>
            <a:r>
              <a:rPr lang="en-US" altLang="en-US" sz="1600" dirty="0">
                <a:latin typeface="Segoe Print" panose="02000600000000000000" pitchFamily="2" charset="0"/>
              </a:rPr>
              <a:t>и </a:t>
            </a:r>
            <a:r>
              <a:rPr lang="en-US" altLang="en-US" sz="1600" dirty="0" err="1">
                <a:latin typeface="Segoe Print" panose="02000600000000000000" pitchFamily="2" charset="0"/>
              </a:rPr>
              <a:t>наћи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њихове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вредности</a:t>
            </a:r>
            <a:r>
              <a:rPr lang="en-US" altLang="en-US" sz="1600" dirty="0">
                <a:latin typeface="Segoe Print" panose="02000600000000000000" pitchFamily="2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altLang="en-US" sz="1600" dirty="0">
                <a:latin typeface="Segoe Print" panose="02000600000000000000" pitchFamily="2" charset="0"/>
              </a:rPr>
              <a:t>1. </a:t>
            </a:r>
            <a:r>
              <a:rPr lang="en-US" altLang="en-US" sz="1600" dirty="0" err="1">
                <a:latin typeface="Segoe Print" panose="02000600000000000000" pitchFamily="2" charset="0"/>
              </a:rPr>
              <a:t>Разлика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  <a:r>
              <a:rPr lang="en-US" altLang="en-US" sz="1600" dirty="0" err="1">
                <a:latin typeface="Segoe Print" panose="02000600000000000000" pitchFamily="2" charset="0"/>
              </a:rPr>
              <a:t>бројева</a:t>
            </a:r>
            <a:r>
              <a:rPr lang="en-US" altLang="en-US" sz="1600" dirty="0">
                <a:latin typeface="Segoe Print" panose="02000600000000000000" pitchFamily="2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Segoe Print" panose="020006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Segoe Print" panose="02000600000000000000" pitchFamily="2" charset="0"/>
              </a:rPr>
              <a:t>20 и 7; 44 и 30; 97 и 90.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2.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Збир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kumimoji="0" lang="sr-Cyrl-R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бројева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latin typeface="Segoe Print" panose="02000600000000000000" pitchFamily="2" charset="0"/>
              </a:rPr>
              <a:t>9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41; 15 и 50; </a:t>
            </a:r>
            <a:r>
              <a:rPr lang="en-US" altLang="en-US" sz="1600" dirty="0">
                <a:latin typeface="Segoe Print" panose="02000600000000000000" pitchFamily="2" charset="0"/>
              </a:rPr>
              <a:t>24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 и 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C87B28-235E-4A8D-BCA9-F45C15860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3887" y="2004157"/>
            <a:ext cx="3437263" cy="41239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2. Збир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6CB2C13-6625-4062-B398-1631A1FE593F}"/>
              </a:ext>
            </a:extLst>
          </p:cNvPr>
          <p:cNvSpPr txBox="1">
            <a:spLocks/>
          </p:cNvSpPr>
          <p:nvPr/>
        </p:nvSpPr>
        <p:spPr>
          <a:xfrm>
            <a:off x="7789334" y="1485900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53A0EAD9-5EAD-45EE-9BBC-966B2AEB7384}"/>
              </a:ext>
            </a:extLst>
          </p:cNvPr>
          <p:cNvSpPr txBox="1">
            <a:spLocks/>
          </p:cNvSpPr>
          <p:nvPr/>
        </p:nvSpPr>
        <p:spPr>
          <a:xfrm>
            <a:off x="4205538" y="2034908"/>
            <a:ext cx="3437263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sr-Cyrl-RS" sz="1800" dirty="0">
                <a:latin typeface="Segoe Print" panose="02000600000000000000" pitchFamily="2" charset="0"/>
              </a:rPr>
              <a:t>1. Разлика бројева</a:t>
            </a:r>
            <a:endParaRPr lang="en-GB" sz="1800" dirty="0">
              <a:latin typeface="Segoe Print" panose="02000600000000000000" pitchFamily="2" charset="0"/>
            </a:endParaRPr>
          </a:p>
        </p:txBody>
      </p:sp>
      <p:graphicFrame>
        <p:nvGraphicFramePr>
          <p:cNvPr id="13" name="Table 15">
            <a:extLst>
              <a:ext uri="{FF2B5EF4-FFF2-40B4-BE49-F238E27FC236}">
                <a16:creationId xmlns:a16="http://schemas.microsoft.com/office/drawing/2014/main" id="{BC07F314-F637-40ED-820D-48848CE73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984671"/>
              </p:ext>
            </p:extLst>
          </p:nvPr>
        </p:nvGraphicFramePr>
        <p:xfrm>
          <a:off x="4274954" y="261366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227713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Разлика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20 и 7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20 - 7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44 и 30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Print" panose="02000600000000000000" pitchFamily="2" charset="0"/>
                        </a:rPr>
                        <a:t>44 - 30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Segoe Print" panose="02000600000000000000" pitchFamily="2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97 и 90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  <p:graphicFrame>
        <p:nvGraphicFramePr>
          <p:cNvPr id="8" name="Table 15">
            <a:extLst>
              <a:ext uri="{FF2B5EF4-FFF2-40B4-BE49-F238E27FC236}">
                <a16:creationId xmlns:a16="http://schemas.microsoft.com/office/drawing/2014/main" id="{B3643D33-374A-4197-BAF1-6D6E7E016D01}"/>
              </a:ext>
            </a:extLst>
          </p:cNvPr>
          <p:cNvGraphicFramePr>
            <a:graphicFrameLocks noGrp="1"/>
          </p:cNvGraphicFramePr>
          <p:nvPr/>
        </p:nvGraphicFramePr>
        <p:xfrm>
          <a:off x="7499071" y="2644140"/>
          <a:ext cx="3079518" cy="1630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6506">
                  <a:extLst>
                    <a:ext uri="{9D8B030D-6E8A-4147-A177-3AD203B41FA5}">
                      <a16:colId xmlns:a16="http://schemas.microsoft.com/office/drawing/2014/main" val="2698985665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532068196"/>
                    </a:ext>
                  </a:extLst>
                </a:gridCol>
                <a:gridCol w="1026506">
                  <a:extLst>
                    <a:ext uri="{9D8B030D-6E8A-4147-A177-3AD203B41FA5}">
                      <a16:colId xmlns:a16="http://schemas.microsoft.com/office/drawing/2014/main" val="3813985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Збир бројева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Segoe Print" panose="02000600000000000000" pitchFamily="2" charset="0"/>
                        </a:rPr>
                        <a:t>Израз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Segoe Print" panose="02000600000000000000" pitchFamily="2" charset="0"/>
                        </a:rPr>
                        <a:t>Вредност</a:t>
                      </a:r>
                      <a:endParaRPr lang="en-GB" sz="12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9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41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15 и 50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3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400" dirty="0">
                          <a:latin typeface="Segoe Print" panose="02000600000000000000" pitchFamily="2" charset="0"/>
                        </a:rPr>
                        <a:t>24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</a:rPr>
                        <a:t> и 6</a:t>
                      </a:r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Print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361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322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2175</TotalTime>
  <Words>2841</Words>
  <Application>Microsoft Office PowerPoint</Application>
  <PresentationFormat>Widescreen</PresentationFormat>
  <Paragraphs>888</Paragraphs>
  <Slides>59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Cambria</vt:lpstr>
      <vt:lpstr>Segoe Print</vt:lpstr>
      <vt:lpstr>Back to School 16x9</vt:lpstr>
      <vt:lpstr>Задаци из математике</vt:lpstr>
      <vt:lpstr>Садржај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Браво !</vt:lpstr>
      <vt:lpstr>PowerPoint Presentation</vt:lpstr>
      <vt:lpstr>PowerPoint Presentation</vt:lpstr>
      <vt:lpstr>PowerPoint Presentation</vt:lpstr>
      <vt:lpstr>Браво !</vt:lpstr>
      <vt:lpstr>PowerPoint Presentation</vt:lpstr>
      <vt:lpstr>PowerPoint Presentation</vt:lpstr>
      <vt:lpstr>PowerPoint Presentation</vt:lpstr>
      <vt:lpstr>PowerPoint Presentation</vt:lpstr>
      <vt:lpstr>Браво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Браво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Браво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Задаци из математике</dc:title>
  <dc:creator>zorica milatovic</dc:creator>
  <cp:lastModifiedBy>zorica milatovic</cp:lastModifiedBy>
  <cp:revision>212</cp:revision>
  <dcterms:created xsi:type="dcterms:W3CDTF">2020-04-18T12:14:50Z</dcterms:created>
  <dcterms:modified xsi:type="dcterms:W3CDTF">2020-04-29T07:34:52Z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