
<file path=[Content_Types].xml><?xml version="1.0" encoding="utf-8"?>
<Types xmlns="http://schemas.openxmlformats.org/package/2006/content-types"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127"/>
  </p:notesMasterIdLst>
  <p:handoutMasterIdLst>
    <p:handoutMasterId r:id="rId128"/>
  </p:handoutMasterIdLst>
  <p:sldIdLst>
    <p:sldId id="262" r:id="rId5"/>
    <p:sldId id="261" r:id="rId6"/>
    <p:sldId id="273" r:id="rId7"/>
    <p:sldId id="274" r:id="rId8"/>
    <p:sldId id="275" r:id="rId9"/>
    <p:sldId id="266" r:id="rId10"/>
    <p:sldId id="267" r:id="rId11"/>
    <p:sldId id="268" r:id="rId12"/>
    <p:sldId id="269" r:id="rId13"/>
    <p:sldId id="272" r:id="rId14"/>
    <p:sldId id="386" r:id="rId15"/>
    <p:sldId id="276" r:id="rId16"/>
    <p:sldId id="387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5" r:id="rId25"/>
    <p:sldId id="286" r:id="rId26"/>
    <p:sldId id="287" r:id="rId27"/>
    <p:sldId id="288" r:id="rId28"/>
    <p:sldId id="388" r:id="rId29"/>
    <p:sldId id="389" r:id="rId30"/>
    <p:sldId id="390" r:id="rId31"/>
    <p:sldId id="391" r:id="rId32"/>
    <p:sldId id="392" r:id="rId33"/>
    <p:sldId id="393" r:id="rId34"/>
    <p:sldId id="394" r:id="rId35"/>
    <p:sldId id="395" r:id="rId36"/>
    <p:sldId id="396" r:id="rId37"/>
    <p:sldId id="397" r:id="rId38"/>
    <p:sldId id="298" r:id="rId39"/>
    <p:sldId id="299" r:id="rId40"/>
    <p:sldId id="300" r:id="rId41"/>
    <p:sldId id="301" r:id="rId42"/>
    <p:sldId id="302" r:id="rId43"/>
    <p:sldId id="303" r:id="rId44"/>
    <p:sldId id="304" r:id="rId45"/>
    <p:sldId id="305" r:id="rId46"/>
    <p:sldId id="306" r:id="rId47"/>
    <p:sldId id="307" r:id="rId48"/>
    <p:sldId id="308" r:id="rId49"/>
    <p:sldId id="309" r:id="rId50"/>
    <p:sldId id="310" r:id="rId51"/>
    <p:sldId id="311" r:id="rId52"/>
    <p:sldId id="312" r:id="rId53"/>
    <p:sldId id="313" r:id="rId54"/>
    <p:sldId id="314" r:id="rId55"/>
    <p:sldId id="315" r:id="rId56"/>
    <p:sldId id="316" r:id="rId57"/>
    <p:sldId id="317" r:id="rId58"/>
    <p:sldId id="318" r:id="rId59"/>
    <p:sldId id="319" r:id="rId60"/>
    <p:sldId id="320" r:id="rId61"/>
    <p:sldId id="321" r:id="rId62"/>
    <p:sldId id="322" r:id="rId63"/>
    <p:sldId id="323" r:id="rId64"/>
    <p:sldId id="324" r:id="rId65"/>
    <p:sldId id="325" r:id="rId66"/>
    <p:sldId id="326" r:id="rId67"/>
    <p:sldId id="327" r:id="rId68"/>
    <p:sldId id="328" r:id="rId69"/>
    <p:sldId id="329" r:id="rId70"/>
    <p:sldId id="330" r:id="rId71"/>
    <p:sldId id="331" r:id="rId72"/>
    <p:sldId id="332" r:id="rId73"/>
    <p:sldId id="333" r:id="rId74"/>
    <p:sldId id="334" r:id="rId75"/>
    <p:sldId id="335" r:id="rId76"/>
    <p:sldId id="336" r:id="rId77"/>
    <p:sldId id="337" r:id="rId78"/>
    <p:sldId id="338" r:id="rId79"/>
    <p:sldId id="339" r:id="rId80"/>
    <p:sldId id="340" r:id="rId81"/>
    <p:sldId id="341" r:id="rId82"/>
    <p:sldId id="342" r:id="rId83"/>
    <p:sldId id="343" r:id="rId84"/>
    <p:sldId id="344" r:id="rId85"/>
    <p:sldId id="345" r:id="rId86"/>
    <p:sldId id="346" r:id="rId87"/>
    <p:sldId id="347" r:id="rId88"/>
    <p:sldId id="348" r:id="rId89"/>
    <p:sldId id="349" r:id="rId90"/>
    <p:sldId id="350" r:id="rId91"/>
    <p:sldId id="351" r:id="rId92"/>
    <p:sldId id="352" r:id="rId93"/>
    <p:sldId id="353" r:id="rId94"/>
    <p:sldId id="354" r:id="rId95"/>
    <p:sldId id="355" r:id="rId96"/>
    <p:sldId id="356" r:id="rId97"/>
    <p:sldId id="357" r:id="rId98"/>
    <p:sldId id="358" r:id="rId99"/>
    <p:sldId id="359" r:id="rId100"/>
    <p:sldId id="360" r:id="rId101"/>
    <p:sldId id="361" r:id="rId102"/>
    <p:sldId id="362" r:id="rId103"/>
    <p:sldId id="363" r:id="rId104"/>
    <p:sldId id="364" r:id="rId105"/>
    <p:sldId id="365" r:id="rId106"/>
    <p:sldId id="366" r:id="rId107"/>
    <p:sldId id="367" r:id="rId108"/>
    <p:sldId id="368" r:id="rId109"/>
    <p:sldId id="369" r:id="rId110"/>
    <p:sldId id="370" r:id="rId111"/>
    <p:sldId id="371" r:id="rId112"/>
    <p:sldId id="372" r:id="rId113"/>
    <p:sldId id="373" r:id="rId114"/>
    <p:sldId id="374" r:id="rId115"/>
    <p:sldId id="375" r:id="rId116"/>
    <p:sldId id="376" r:id="rId117"/>
    <p:sldId id="377" r:id="rId118"/>
    <p:sldId id="378" r:id="rId119"/>
    <p:sldId id="379" r:id="rId120"/>
    <p:sldId id="380" r:id="rId121"/>
    <p:sldId id="381" r:id="rId122"/>
    <p:sldId id="382" r:id="rId123"/>
    <p:sldId id="383" r:id="rId124"/>
    <p:sldId id="384" r:id="rId125"/>
    <p:sldId id="385" r:id="rId126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793D81CF-94F2-401A-BA57-92F5A7B2D0C5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712" autoAdjust="0"/>
  </p:normalViewPr>
  <p:slideViewPr>
    <p:cSldViewPr snapToGrid="0">
      <p:cViewPr varScale="1">
        <p:scale>
          <a:sx n="58" d="100"/>
          <a:sy n="58" d="100"/>
        </p:scale>
        <p:origin x="980" y="4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 showGuides="1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6" Type="http://schemas.openxmlformats.org/officeDocument/2006/relationships/slide" Target="slides/slide12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handoutMaster" Target="handoutMasters/handoutMaster1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slide" Target="slides/slide52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59" Type="http://schemas.openxmlformats.org/officeDocument/2006/relationships/slide" Target="slides/slide55.xml"/><Relationship Id="rId67" Type="http://schemas.openxmlformats.org/officeDocument/2006/relationships/slide" Target="slides/slide63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16" Type="http://schemas.openxmlformats.org/officeDocument/2006/relationships/slide" Target="slides/slide112.xml"/><Relationship Id="rId124" Type="http://schemas.openxmlformats.org/officeDocument/2006/relationships/slide" Target="slides/slide120.xml"/><Relationship Id="rId129" Type="http://schemas.openxmlformats.org/officeDocument/2006/relationships/presProps" Target="presProps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slide" Target="slides/slide50.xml"/><Relationship Id="rId62" Type="http://schemas.openxmlformats.org/officeDocument/2006/relationships/slide" Target="slides/slide58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11" Type="http://schemas.openxmlformats.org/officeDocument/2006/relationships/slide" Target="slides/slide107.xml"/><Relationship Id="rId132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127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30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customXml" Target="../customXml/item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theme" Target="theme/theme1.xml"/><Relationship Id="rId61" Type="http://schemas.openxmlformats.org/officeDocument/2006/relationships/slide" Target="slides/slide57.xml"/><Relationship Id="rId82" Type="http://schemas.openxmlformats.org/officeDocument/2006/relationships/slide" Target="slides/slide7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830594C5-4210-4C0B-94C8-05EA2A2738E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A07B545-CB7B-485B-8848-24C5090D7CC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23E10C-4735-4A0D-A76B-FFFBF4B6ED03}" type="datetimeFigureOut">
              <a:rPr lang="en-US" smtClean="0"/>
              <a:t>6/26/2020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D9E7E0C-EC12-408D-80EA-659FD94A65A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F952D70-4DD5-4630-8772-5085BDBF1D2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1D13D6A-DFDD-4B27-9F53-83C0CD9331E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696332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735CDE-2E0B-4188-96E9-ADF9ACB826A9}" type="datetimeFigureOut">
              <a:rPr lang="en-US" noProof="0" smtClean="0"/>
              <a:t>6/26/2020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1D7B6F-E65C-42E7-86A5-0A01C6C95227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954326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aphic 23">
            <a:extLst>
              <a:ext uri="{FF2B5EF4-FFF2-40B4-BE49-F238E27FC236}">
                <a16:creationId xmlns:a16="http://schemas.microsoft.com/office/drawing/2014/main" id="{47C3B2E9-ECBE-41AD-AEEB-38E82FC382A0}"/>
              </a:ext>
            </a:extLst>
          </p:cNvPr>
          <p:cNvGrpSpPr/>
          <p:nvPr/>
        </p:nvGrpSpPr>
        <p:grpSpPr>
          <a:xfrm>
            <a:off x="-12700" y="-12700"/>
            <a:ext cx="12212320" cy="6882130"/>
            <a:chOff x="-12700" y="-12700"/>
            <a:chExt cx="12212320" cy="688213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75D72D-60C9-4FC2-B3B6-BBC407A1E87C}"/>
                </a:ext>
              </a:extLst>
            </p:cNvPr>
            <p:cNvSpPr/>
            <p:nvPr/>
          </p:nvSpPr>
          <p:spPr>
            <a:xfrm>
              <a:off x="6134100" y="2558390"/>
              <a:ext cx="6057900" cy="2717800"/>
            </a:xfrm>
            <a:custGeom>
              <a:avLst/>
              <a:gdLst>
                <a:gd name="connsiteX0" fmla="*/ 12700 w 6057900"/>
                <a:gd name="connsiteY0" fmla="*/ 1852320 h 2717800"/>
                <a:gd name="connsiteX1" fmla="*/ 6055360 w 6057900"/>
                <a:gd name="connsiteY1" fmla="*/ 2705760 h 2717800"/>
                <a:gd name="connsiteX2" fmla="*/ 6055360 w 6057900"/>
                <a:gd name="connsiteY2" fmla="*/ 664870 h 2717800"/>
                <a:gd name="connsiteX3" fmla="*/ 486410 w 6057900"/>
                <a:gd name="connsiteY3" fmla="*/ 33680 h 2717800"/>
                <a:gd name="connsiteX4" fmla="*/ 12700 w 6057900"/>
                <a:gd name="connsiteY4" fmla="*/ 185232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2717800">
                  <a:moveTo>
                    <a:pt x="12700" y="1852320"/>
                  </a:moveTo>
                  <a:cubicBezTo>
                    <a:pt x="12700" y="1852320"/>
                    <a:pt x="1485900" y="1508150"/>
                    <a:pt x="6055360" y="2705760"/>
                  </a:cubicBezTo>
                  <a:lnTo>
                    <a:pt x="6055360" y="664870"/>
                  </a:lnTo>
                  <a:cubicBezTo>
                    <a:pt x="2434590" y="-165710"/>
                    <a:pt x="486410" y="33680"/>
                    <a:pt x="486410" y="33680"/>
                  </a:cubicBezTo>
                  <a:lnTo>
                    <a:pt x="12700" y="185232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5000"/>
                  </a:schemeClr>
                </a:gs>
                <a:gs pos="100000">
                  <a:schemeClr val="accent1">
                    <a:alpha val="40000"/>
                  </a:schemeClr>
                </a:gs>
              </a:gsLst>
              <a:lin ang="108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DD47AF-7D6B-4DDA-844C-9F41D60507B7}"/>
                </a:ext>
              </a:extLst>
            </p:cNvPr>
            <p:cNvSpPr/>
            <p:nvPr/>
          </p:nvSpPr>
          <p:spPr>
            <a:xfrm>
              <a:off x="5767070" y="5688330"/>
              <a:ext cx="1130300" cy="1181100"/>
            </a:xfrm>
            <a:custGeom>
              <a:avLst/>
              <a:gdLst>
                <a:gd name="connsiteX0" fmla="*/ 1127760 w 1130300"/>
                <a:gd name="connsiteY0" fmla="*/ 12700 h 1181100"/>
                <a:gd name="connsiteX1" fmla="*/ 1127760 w 1130300"/>
                <a:gd name="connsiteY1" fmla="*/ 12700 h 1181100"/>
                <a:gd name="connsiteX2" fmla="*/ 547370 w 1130300"/>
                <a:gd name="connsiteY2" fmla="*/ 491490 h 1181100"/>
                <a:gd name="connsiteX3" fmla="*/ 12700 w 1130300"/>
                <a:gd name="connsiteY3" fmla="*/ 1169670 h 1181100"/>
                <a:gd name="connsiteX4" fmla="*/ 435610 w 1130300"/>
                <a:gd name="connsiteY4" fmla="*/ 1169670 h 1181100"/>
                <a:gd name="connsiteX5" fmla="*/ 835660 w 1130300"/>
                <a:gd name="connsiteY5" fmla="*/ 670560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300" h="1181100">
                  <a:moveTo>
                    <a:pt x="1127760" y="12700"/>
                  </a:moveTo>
                  <a:lnTo>
                    <a:pt x="1127760" y="12700"/>
                  </a:lnTo>
                  <a:lnTo>
                    <a:pt x="547370" y="491490"/>
                  </a:lnTo>
                  <a:lnTo>
                    <a:pt x="12700" y="1169670"/>
                  </a:lnTo>
                  <a:lnTo>
                    <a:pt x="435610" y="1169670"/>
                  </a:lnTo>
                  <a:lnTo>
                    <a:pt x="835660" y="670560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alpha val="20000"/>
                  </a:schemeClr>
                </a:gs>
                <a:gs pos="0">
                  <a:schemeClr val="accent3">
                    <a:alpha val="5000"/>
                  </a:schemeClr>
                </a:gs>
              </a:gsLst>
              <a:lin ang="7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B869A0C-2A0A-4F44-91DF-7D2812AC06CB}"/>
                </a:ext>
              </a:extLst>
            </p:cNvPr>
            <p:cNvSpPr/>
            <p:nvPr/>
          </p:nvSpPr>
          <p:spPr>
            <a:xfrm>
              <a:off x="-12700" y="492760"/>
              <a:ext cx="2692400" cy="762000"/>
            </a:xfrm>
            <a:custGeom>
              <a:avLst/>
              <a:gdLst>
                <a:gd name="connsiteX0" fmla="*/ 12700 w 2692400"/>
                <a:gd name="connsiteY0" fmla="*/ 429260 h 762000"/>
                <a:gd name="connsiteX1" fmla="*/ 12700 w 2692400"/>
                <a:gd name="connsiteY1" fmla="*/ 759460 h 762000"/>
                <a:gd name="connsiteX2" fmla="*/ 2044700 w 2692400"/>
                <a:gd name="connsiteY2" fmla="*/ 334010 h 762000"/>
                <a:gd name="connsiteX3" fmla="*/ 2689860 w 2692400"/>
                <a:gd name="connsiteY3" fmla="*/ 12700 h 762000"/>
                <a:gd name="connsiteX4" fmla="*/ 2689860 w 2692400"/>
                <a:gd name="connsiteY4" fmla="*/ 12700 h 762000"/>
                <a:gd name="connsiteX5" fmla="*/ 1936750 w 2692400"/>
                <a:gd name="connsiteY5" fmla="*/ 127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2400" h="762000">
                  <a:moveTo>
                    <a:pt x="12700" y="429260"/>
                  </a:moveTo>
                  <a:lnTo>
                    <a:pt x="12700" y="759460"/>
                  </a:lnTo>
                  <a:lnTo>
                    <a:pt x="2044700" y="334010"/>
                  </a:lnTo>
                  <a:lnTo>
                    <a:pt x="2689860" y="12700"/>
                  </a:lnTo>
                  <a:lnTo>
                    <a:pt x="2689860" y="12700"/>
                  </a:lnTo>
                  <a:lnTo>
                    <a:pt x="1936750" y="12700"/>
                  </a:lnTo>
                  <a:close/>
                </a:path>
              </a:pathLst>
            </a:custGeom>
            <a:gradFill>
              <a:gsLst>
                <a:gs pos="100000">
                  <a:schemeClr val="tx2">
                    <a:alpha val="2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8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63DDEEC-D329-48E8-AB64-F011639C386A}"/>
                </a:ext>
              </a:extLst>
            </p:cNvPr>
            <p:cNvSpPr/>
            <p:nvPr/>
          </p:nvSpPr>
          <p:spPr>
            <a:xfrm>
              <a:off x="7642860" y="-12700"/>
              <a:ext cx="1282700" cy="1231900"/>
            </a:xfrm>
            <a:custGeom>
              <a:avLst/>
              <a:gdLst>
                <a:gd name="connsiteX0" fmla="*/ 12700 w 1282700"/>
                <a:gd name="connsiteY0" fmla="*/ 1226820 h 1231900"/>
                <a:gd name="connsiteX1" fmla="*/ 613410 w 1282700"/>
                <a:gd name="connsiteY1" fmla="*/ 773430 h 1231900"/>
                <a:gd name="connsiteX2" fmla="*/ 1270000 w 1282700"/>
                <a:gd name="connsiteY2" fmla="*/ 12700 h 1231900"/>
                <a:gd name="connsiteX3" fmla="*/ 831850 w 1282700"/>
                <a:gd name="connsiteY3" fmla="*/ 12700 h 1231900"/>
                <a:gd name="connsiteX4" fmla="*/ 334010 w 1282700"/>
                <a:gd name="connsiteY4" fmla="*/ 581660 h 123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700" h="1231900">
                  <a:moveTo>
                    <a:pt x="12700" y="1226820"/>
                  </a:moveTo>
                  <a:lnTo>
                    <a:pt x="613410" y="773430"/>
                  </a:lnTo>
                  <a:lnTo>
                    <a:pt x="1270000" y="12700"/>
                  </a:lnTo>
                  <a:lnTo>
                    <a:pt x="831850" y="12700"/>
                  </a:lnTo>
                  <a:lnTo>
                    <a:pt x="334010" y="581660"/>
                  </a:lnTo>
                  <a:close/>
                </a:path>
              </a:pathLst>
            </a:custGeom>
            <a:gradFill>
              <a:gsLst>
                <a:gs pos="100000">
                  <a:schemeClr val="bg2">
                    <a:alpha val="20000"/>
                  </a:schemeClr>
                </a:gs>
                <a:gs pos="0">
                  <a:schemeClr val="bg2">
                    <a:alpha val="5000"/>
                  </a:schemeClr>
                </a:gs>
              </a:gsLst>
              <a:lin ang="312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B80AAE-AECF-4ED8-AF96-F4934E33F6FD}"/>
                </a:ext>
              </a:extLst>
            </p:cNvPr>
            <p:cNvSpPr/>
            <p:nvPr/>
          </p:nvSpPr>
          <p:spPr>
            <a:xfrm>
              <a:off x="8820150" y="-12700"/>
              <a:ext cx="2349500" cy="1943100"/>
            </a:xfrm>
            <a:custGeom>
              <a:avLst/>
              <a:gdLst>
                <a:gd name="connsiteX0" fmla="*/ 12700 w 2349500"/>
                <a:gd name="connsiteY0" fmla="*/ 1560830 h 1943100"/>
                <a:gd name="connsiteX1" fmla="*/ 1536700 w 2349500"/>
                <a:gd name="connsiteY1" fmla="*/ 1941830 h 1943100"/>
                <a:gd name="connsiteX2" fmla="*/ 2346960 w 2349500"/>
                <a:gd name="connsiteY2" fmla="*/ 68580 h 1943100"/>
                <a:gd name="connsiteX3" fmla="*/ 1965960 w 2349500"/>
                <a:gd name="connsiteY3" fmla="*/ 12700 h 1943100"/>
                <a:gd name="connsiteX4" fmla="*/ 939800 w 2349500"/>
                <a:gd name="connsiteY4" fmla="*/ 12700 h 1943100"/>
                <a:gd name="connsiteX5" fmla="*/ 12700 w 2349500"/>
                <a:gd name="connsiteY5" fmla="*/ 156083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500" h="1943100">
                  <a:moveTo>
                    <a:pt x="12700" y="1560830"/>
                  </a:moveTo>
                  <a:cubicBezTo>
                    <a:pt x="12700" y="1560830"/>
                    <a:pt x="1094740" y="1871980"/>
                    <a:pt x="1536700" y="1941830"/>
                  </a:cubicBezTo>
                  <a:cubicBezTo>
                    <a:pt x="2020570" y="1625600"/>
                    <a:pt x="2346960" y="68580"/>
                    <a:pt x="2346960" y="68580"/>
                  </a:cubicBezTo>
                  <a:cubicBezTo>
                    <a:pt x="2346960" y="68580"/>
                    <a:pt x="2222500" y="40640"/>
                    <a:pt x="1965960" y="12700"/>
                  </a:cubicBezTo>
                  <a:lnTo>
                    <a:pt x="939800" y="12700"/>
                  </a:lnTo>
                  <a:cubicBezTo>
                    <a:pt x="664210" y="1154430"/>
                    <a:pt x="12700" y="1560830"/>
                    <a:pt x="12700" y="156083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alpha val="40000"/>
                  </a:schemeClr>
                </a:gs>
                <a:gs pos="100000">
                  <a:schemeClr val="accent3">
                    <a:alpha val="5000"/>
                  </a:schemeClr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C335455-9900-4BAE-AB3E-1CA284A4BA15}"/>
                </a:ext>
              </a:extLst>
            </p:cNvPr>
            <p:cNvSpPr/>
            <p:nvPr/>
          </p:nvSpPr>
          <p:spPr>
            <a:xfrm>
              <a:off x="7265670" y="5240886"/>
              <a:ext cx="4927600" cy="1193800"/>
            </a:xfrm>
            <a:custGeom>
              <a:avLst/>
              <a:gdLst>
                <a:gd name="connsiteX0" fmla="*/ 204470 w 4927600"/>
                <a:gd name="connsiteY0" fmla="*/ 13105 h 1193800"/>
                <a:gd name="connsiteX1" fmla="*/ 12700 w 4927600"/>
                <a:gd name="connsiteY1" fmla="*/ 786535 h 1193800"/>
                <a:gd name="connsiteX2" fmla="*/ 4923790 w 4927600"/>
                <a:gd name="connsiteY2" fmla="*/ 1181505 h 1193800"/>
                <a:gd name="connsiteX3" fmla="*/ 4923790 w 4927600"/>
                <a:gd name="connsiteY3" fmla="*/ 366164 h 1193800"/>
                <a:gd name="connsiteX4" fmla="*/ 204470 w 4927600"/>
                <a:gd name="connsiteY4" fmla="*/ 13105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7600" h="1193800">
                  <a:moveTo>
                    <a:pt x="204470" y="13105"/>
                  </a:moveTo>
                  <a:lnTo>
                    <a:pt x="12700" y="786535"/>
                  </a:lnTo>
                  <a:cubicBezTo>
                    <a:pt x="12700" y="786535"/>
                    <a:pt x="2622550" y="715414"/>
                    <a:pt x="4923790" y="1181505"/>
                  </a:cubicBezTo>
                  <a:lnTo>
                    <a:pt x="4923790" y="366164"/>
                  </a:lnTo>
                  <a:cubicBezTo>
                    <a:pt x="2410461" y="-13565"/>
                    <a:pt x="204470" y="13105"/>
                    <a:pt x="204470" y="13105"/>
                  </a:cubicBezTo>
                  <a:close/>
                </a:path>
              </a:pathLst>
            </a:custGeom>
            <a:gradFill>
              <a:gsLst>
                <a:gs pos="100000">
                  <a:schemeClr val="tx2">
                    <a:alpha val="4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97994A-3EFC-4653-B5D9-345ADEF9A1E8}"/>
                </a:ext>
              </a:extLst>
            </p:cNvPr>
            <p:cNvSpPr/>
            <p:nvPr/>
          </p:nvSpPr>
          <p:spPr>
            <a:xfrm>
              <a:off x="0" y="4398010"/>
              <a:ext cx="6605059" cy="2459990"/>
            </a:xfrm>
            <a:custGeom>
              <a:avLst/>
              <a:gdLst>
                <a:gd name="connsiteX0" fmla="*/ 6399530 w 6616700"/>
                <a:gd name="connsiteY0" fmla="*/ 12700 h 2476500"/>
                <a:gd name="connsiteX1" fmla="*/ 12700 w 6616700"/>
                <a:gd name="connsiteY1" fmla="*/ 1666240 h 2476500"/>
                <a:gd name="connsiteX2" fmla="*/ 12700 w 6616700"/>
                <a:gd name="connsiteY2" fmla="*/ 2472690 h 2476500"/>
                <a:gd name="connsiteX3" fmla="*/ 1996440 w 6616700"/>
                <a:gd name="connsiteY3" fmla="*/ 2472690 h 2476500"/>
                <a:gd name="connsiteX4" fmla="*/ 6606540 w 6616700"/>
                <a:gd name="connsiteY4" fmla="*/ 1192530 h 2476500"/>
                <a:gd name="connsiteX5" fmla="*/ 6399530 w 6616700"/>
                <a:gd name="connsiteY5" fmla="*/ 12700 h 247650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57391 h 2459990"/>
                <a:gd name="connsiteX5" fmla="*/ 6386830 w 6605059"/>
                <a:gd name="connsiteY5" fmla="*/ 0 h 245999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48976 h 2459990"/>
                <a:gd name="connsiteX5" fmla="*/ 6386830 w 6605059"/>
                <a:gd name="connsiteY5" fmla="*/ 0 h 24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5059" h="2459990">
                  <a:moveTo>
                    <a:pt x="6386830" y="0"/>
                  </a:moveTo>
                  <a:cubicBezTo>
                    <a:pt x="2965450" y="420370"/>
                    <a:pt x="524510" y="1424940"/>
                    <a:pt x="0" y="1653540"/>
                  </a:cubicBezTo>
                  <a:lnTo>
                    <a:pt x="0" y="2459990"/>
                  </a:lnTo>
                  <a:lnTo>
                    <a:pt x="1983740" y="2459990"/>
                  </a:lnTo>
                  <a:cubicBezTo>
                    <a:pt x="3195320" y="2000250"/>
                    <a:pt x="4846109" y="1442346"/>
                    <a:pt x="6605059" y="1148976"/>
                  </a:cubicBezTo>
                  <a:cubicBezTo>
                    <a:pt x="6526319" y="682886"/>
                    <a:pt x="6478270" y="457200"/>
                    <a:pt x="6386830" y="0"/>
                  </a:cubicBezTo>
                  <a:close/>
                </a:path>
              </a:pathLst>
            </a:custGeom>
            <a:gradFill>
              <a:gsLst>
                <a:gs pos="100000">
                  <a:schemeClr val="bg2">
                    <a:alpha val="40000"/>
                  </a:schemeClr>
                </a:gs>
                <a:gs pos="0">
                  <a:schemeClr val="accent5">
                    <a:alpha val="5000"/>
                  </a:schemeClr>
                </a:gs>
              </a:gsLst>
              <a:lin ang="5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2CC930F-B5EF-486A-A896-75D6B8DDAD09}"/>
                </a:ext>
              </a:extLst>
            </p:cNvPr>
            <p:cNvSpPr/>
            <p:nvPr/>
          </p:nvSpPr>
          <p:spPr>
            <a:xfrm>
              <a:off x="-12700" y="741680"/>
              <a:ext cx="6629400" cy="5981700"/>
            </a:xfrm>
            <a:custGeom>
              <a:avLst/>
              <a:gdLst>
                <a:gd name="connsiteX0" fmla="*/ 5783580 w 6629400"/>
                <a:gd name="connsiteY0" fmla="*/ 12700 h 5981700"/>
                <a:gd name="connsiteX1" fmla="*/ 12700 w 6629400"/>
                <a:gd name="connsiteY1" fmla="*/ 1029970 h 5981700"/>
                <a:gd name="connsiteX2" fmla="*/ 12700 w 6629400"/>
                <a:gd name="connsiteY2" fmla="*/ 5971540 h 5981700"/>
                <a:gd name="connsiteX3" fmla="*/ 6620510 w 6629400"/>
                <a:gd name="connsiteY3" fmla="*/ 480695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400" h="5981700">
                  <a:moveTo>
                    <a:pt x="5783580" y="12700"/>
                  </a:moveTo>
                  <a:lnTo>
                    <a:pt x="12700" y="1029970"/>
                  </a:lnTo>
                  <a:lnTo>
                    <a:pt x="12700" y="5971540"/>
                  </a:lnTo>
                  <a:lnTo>
                    <a:pt x="6620510" y="48069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/>
                </a:gs>
                <a:gs pos="100000">
                  <a:schemeClr val="accent5"/>
                </a:gs>
              </a:gsLst>
              <a:lin ang="2700000" scaled="0"/>
              <a:tileRect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B94BC-A2EC-4D50-B423-764E53B13BE7}"/>
                </a:ext>
              </a:extLst>
            </p:cNvPr>
            <p:cNvSpPr/>
            <p:nvPr/>
          </p:nvSpPr>
          <p:spPr>
            <a:xfrm>
              <a:off x="7533640" y="-12700"/>
              <a:ext cx="1676400" cy="1549400"/>
            </a:xfrm>
            <a:custGeom>
              <a:avLst/>
              <a:gdLst>
                <a:gd name="connsiteX0" fmla="*/ 1123950 w 1676400"/>
                <a:gd name="connsiteY0" fmla="*/ 12700 h 1549400"/>
                <a:gd name="connsiteX1" fmla="*/ 12700 w 1676400"/>
                <a:gd name="connsiteY1" fmla="*/ 1268730 h 1549400"/>
                <a:gd name="connsiteX2" fmla="*/ 320040 w 1676400"/>
                <a:gd name="connsiteY2" fmla="*/ 1541780 h 1549400"/>
                <a:gd name="connsiteX3" fmla="*/ 1672590 w 1676400"/>
                <a:gd name="connsiteY3" fmla="*/ 12700 h 154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1549400">
                  <a:moveTo>
                    <a:pt x="1123950" y="12700"/>
                  </a:moveTo>
                  <a:lnTo>
                    <a:pt x="12700" y="1268730"/>
                  </a:lnTo>
                  <a:lnTo>
                    <a:pt x="320040" y="1541780"/>
                  </a:lnTo>
                  <a:lnTo>
                    <a:pt x="1672590" y="12700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8684" t="-98206" r="-65455" b="7644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D578B85-2A30-4840-8B68-DDDE2A2DF6B6}"/>
                </a:ext>
              </a:extLst>
            </p:cNvPr>
            <p:cNvSpPr/>
            <p:nvPr/>
          </p:nvSpPr>
          <p:spPr>
            <a:xfrm>
              <a:off x="-12700" y="431800"/>
              <a:ext cx="2921000" cy="1041400"/>
            </a:xfrm>
            <a:custGeom>
              <a:avLst/>
              <a:gdLst>
                <a:gd name="connsiteX0" fmla="*/ 12700 w 2921000"/>
                <a:gd name="connsiteY0" fmla="*/ 1031240 h 1041400"/>
                <a:gd name="connsiteX1" fmla="*/ 2912110 w 2921000"/>
                <a:gd name="connsiteY1" fmla="*/ 415290 h 1041400"/>
                <a:gd name="connsiteX2" fmla="*/ 2827020 w 2921000"/>
                <a:gd name="connsiteY2" fmla="*/ 12700 h 1041400"/>
                <a:gd name="connsiteX3" fmla="*/ 12700 w 2921000"/>
                <a:gd name="connsiteY3" fmla="*/ 61087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1000" h="1041400">
                  <a:moveTo>
                    <a:pt x="12700" y="1031240"/>
                  </a:moveTo>
                  <a:lnTo>
                    <a:pt x="2912110" y="415290"/>
                  </a:lnTo>
                  <a:lnTo>
                    <a:pt x="2827020" y="12700"/>
                  </a:lnTo>
                  <a:lnTo>
                    <a:pt x="12700" y="610870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-32063" t="15838" r="1073" b="-15838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E87D68E-7B06-4D4A-BAE3-650770DBFBE6}"/>
                </a:ext>
              </a:extLst>
            </p:cNvPr>
            <p:cNvSpPr/>
            <p:nvPr/>
          </p:nvSpPr>
          <p:spPr>
            <a:xfrm>
              <a:off x="5916930" y="5568950"/>
              <a:ext cx="1358900" cy="1295400"/>
            </a:xfrm>
            <a:custGeom>
              <a:avLst/>
              <a:gdLst>
                <a:gd name="connsiteX0" fmla="*/ 12700 w 1358900"/>
                <a:gd name="connsiteY0" fmla="*/ 1289050 h 1295400"/>
                <a:gd name="connsiteX1" fmla="*/ 538480 w 1358900"/>
                <a:gd name="connsiteY1" fmla="*/ 1289050 h 1295400"/>
                <a:gd name="connsiteX2" fmla="*/ 1350010 w 1358900"/>
                <a:gd name="connsiteY2" fmla="*/ 269240 h 1295400"/>
                <a:gd name="connsiteX3" fmla="*/ 1028700 w 1358900"/>
                <a:gd name="connsiteY3" fmla="*/ 1270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1295400">
                  <a:moveTo>
                    <a:pt x="12700" y="1289050"/>
                  </a:moveTo>
                  <a:lnTo>
                    <a:pt x="538480" y="1289050"/>
                  </a:lnTo>
                  <a:lnTo>
                    <a:pt x="1350010" y="269240"/>
                  </a:lnTo>
                  <a:lnTo>
                    <a:pt x="1028700" y="12700"/>
                  </a:lnTo>
                  <a:close/>
                </a:path>
              </a:pathLst>
            </a:custGeom>
            <a:blipFill>
              <a:blip r:embed="rId4"/>
              <a:srcRect/>
              <a:stretch>
                <a:fillRect l="-121206" t="11183" r="13010" b="-182361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744E0D-4320-4203-ABA0-DC9D0B329E16}"/>
                </a:ext>
              </a:extLst>
            </p:cNvPr>
            <p:cNvSpPr/>
            <p:nvPr/>
          </p:nvSpPr>
          <p:spPr>
            <a:xfrm>
              <a:off x="7754620" y="4657090"/>
              <a:ext cx="4445000" cy="1765300"/>
            </a:xfrm>
            <a:custGeom>
              <a:avLst/>
              <a:gdLst>
                <a:gd name="connsiteX0" fmla="*/ 187961 w 4445000"/>
                <a:gd name="connsiteY0" fmla="*/ 12700 h 1765300"/>
                <a:gd name="connsiteX1" fmla="*/ 12700 w 4445000"/>
                <a:gd name="connsiteY1" fmla="*/ 859790 h 1765300"/>
                <a:gd name="connsiteX2" fmla="*/ 4434840 w 4445000"/>
                <a:gd name="connsiteY2" fmla="*/ 1753870 h 1765300"/>
                <a:gd name="connsiteX3" fmla="*/ 4434840 w 4445000"/>
                <a:gd name="connsiteY3" fmla="*/ 871220 h 17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000" h="1765300">
                  <a:moveTo>
                    <a:pt x="187961" y="12700"/>
                  </a:moveTo>
                  <a:lnTo>
                    <a:pt x="12700" y="859790"/>
                  </a:lnTo>
                  <a:lnTo>
                    <a:pt x="4434840" y="1753870"/>
                  </a:lnTo>
                  <a:lnTo>
                    <a:pt x="4434840" y="871220"/>
                  </a:lnTo>
                  <a:close/>
                </a:path>
              </a:pathLst>
            </a:custGeom>
            <a:gradFill>
              <a:gsLst>
                <a:gs pos="100000">
                  <a:schemeClr val="tx1"/>
                </a:gs>
                <a:gs pos="0">
                  <a:schemeClr val="tx2"/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CFBA9-D870-41CC-A059-97970304A115}"/>
                </a:ext>
              </a:extLst>
            </p:cNvPr>
            <p:cNvSpPr/>
            <p:nvPr/>
          </p:nvSpPr>
          <p:spPr>
            <a:xfrm>
              <a:off x="6718300" y="1951990"/>
              <a:ext cx="5473700" cy="3289300"/>
            </a:xfrm>
            <a:custGeom>
              <a:avLst/>
              <a:gdLst>
                <a:gd name="connsiteX0" fmla="*/ 5471160 w 5473700"/>
                <a:gd name="connsiteY0" fmla="*/ 1239520 h 3289300"/>
                <a:gd name="connsiteX1" fmla="*/ 513080 w 5473700"/>
                <a:gd name="connsiteY1" fmla="*/ 12700 h 3289300"/>
                <a:gd name="connsiteX2" fmla="*/ 12700 w 5473700"/>
                <a:gd name="connsiteY2" fmla="*/ 1934210 h 3289300"/>
                <a:gd name="connsiteX3" fmla="*/ 5471160 w 5473700"/>
                <a:gd name="connsiteY3" fmla="*/ 3285490 h 328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3700" h="3289300">
                  <a:moveTo>
                    <a:pt x="5471160" y="1239520"/>
                  </a:moveTo>
                  <a:lnTo>
                    <a:pt x="513080" y="12700"/>
                  </a:lnTo>
                  <a:lnTo>
                    <a:pt x="12700" y="1934210"/>
                  </a:lnTo>
                  <a:lnTo>
                    <a:pt x="5471160" y="328549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0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242F88-3014-41DD-BA5C-BEE53C5FBC5C}"/>
                </a:ext>
              </a:extLst>
            </p:cNvPr>
            <p:cNvSpPr/>
            <p:nvPr/>
          </p:nvSpPr>
          <p:spPr>
            <a:xfrm>
              <a:off x="-12700" y="1065530"/>
              <a:ext cx="6286500" cy="5397500"/>
            </a:xfrm>
            <a:custGeom>
              <a:avLst/>
              <a:gdLst>
                <a:gd name="connsiteX0" fmla="*/ 12700 w 6286500"/>
                <a:gd name="connsiteY0" fmla="*/ 1008380 h 5397500"/>
                <a:gd name="connsiteX1" fmla="*/ 12700 w 6286500"/>
                <a:gd name="connsiteY1" fmla="*/ 1046480 h 5397500"/>
                <a:gd name="connsiteX2" fmla="*/ 5509260 w 6286500"/>
                <a:gd name="connsiteY2" fmla="*/ 57150 h 5397500"/>
                <a:gd name="connsiteX3" fmla="*/ 6238240 w 6286500"/>
                <a:gd name="connsiteY3" fmla="*/ 4236720 h 5397500"/>
                <a:gd name="connsiteX4" fmla="*/ 12700 w 6286500"/>
                <a:gd name="connsiteY4" fmla="*/ 5356860 h 5397500"/>
                <a:gd name="connsiteX5" fmla="*/ 12700 w 6286500"/>
                <a:gd name="connsiteY5" fmla="*/ 5394960 h 5397500"/>
                <a:gd name="connsiteX6" fmla="*/ 6263640 w 6286500"/>
                <a:gd name="connsiteY6" fmla="*/ 4271010 h 5397500"/>
                <a:gd name="connsiteX7" fmla="*/ 6282690 w 6286500"/>
                <a:gd name="connsiteY7" fmla="*/ 4267200 h 5397500"/>
                <a:gd name="connsiteX8" fmla="*/ 5541010 w 6286500"/>
                <a:gd name="connsiteY8" fmla="*/ 12700 h 539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0" h="5397500">
                  <a:moveTo>
                    <a:pt x="12700" y="1008380"/>
                  </a:moveTo>
                  <a:lnTo>
                    <a:pt x="12700" y="1046480"/>
                  </a:lnTo>
                  <a:lnTo>
                    <a:pt x="5509260" y="57150"/>
                  </a:lnTo>
                  <a:lnTo>
                    <a:pt x="6238240" y="4236720"/>
                  </a:lnTo>
                  <a:lnTo>
                    <a:pt x="12700" y="5356860"/>
                  </a:lnTo>
                  <a:lnTo>
                    <a:pt x="12700" y="5394960"/>
                  </a:lnTo>
                  <a:lnTo>
                    <a:pt x="6263640" y="4271010"/>
                  </a:lnTo>
                  <a:lnTo>
                    <a:pt x="6282690" y="4267200"/>
                  </a:lnTo>
                  <a:lnTo>
                    <a:pt x="5541010" y="12700"/>
                  </a:ln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53D3E1-4DA1-48D6-AC1F-7C97914E3B63}"/>
                </a:ext>
              </a:extLst>
            </p:cNvPr>
            <p:cNvSpPr/>
            <p:nvPr/>
          </p:nvSpPr>
          <p:spPr>
            <a:xfrm>
              <a:off x="9467850" y="-12700"/>
              <a:ext cx="1727200" cy="1714500"/>
            </a:xfrm>
            <a:custGeom>
              <a:avLst/>
              <a:gdLst>
                <a:gd name="connsiteX0" fmla="*/ 1355090 w 1727200"/>
                <a:gd name="connsiteY0" fmla="*/ 1706880 h 1714500"/>
                <a:gd name="connsiteX1" fmla="*/ 1719580 w 1727200"/>
                <a:gd name="connsiteY1" fmla="*/ 12700 h 1714500"/>
                <a:gd name="connsiteX2" fmla="*/ 314960 w 1727200"/>
                <a:gd name="connsiteY2" fmla="*/ 12700 h 1714500"/>
                <a:gd name="connsiteX3" fmla="*/ 12700 w 1727200"/>
                <a:gd name="connsiteY3" fmla="*/ 141351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714500">
                  <a:moveTo>
                    <a:pt x="1355090" y="1706880"/>
                  </a:moveTo>
                  <a:lnTo>
                    <a:pt x="1719580" y="12700"/>
                  </a:lnTo>
                  <a:lnTo>
                    <a:pt x="314960" y="12700"/>
                  </a:lnTo>
                  <a:lnTo>
                    <a:pt x="12700" y="1413510"/>
                  </a:lnTo>
                  <a:close/>
                </a:path>
              </a:pathLst>
            </a:custGeom>
            <a:gradFill>
              <a:gsLst>
                <a:gs pos="100000">
                  <a:schemeClr val="accent3"/>
                </a:gs>
                <a:gs pos="0">
                  <a:schemeClr val="accent6"/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id="{14E79CE3-6B36-4090-99A1-F1D0E79B427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 rot="720000">
            <a:off x="8126323" y="5127866"/>
            <a:ext cx="3963590" cy="858767"/>
          </a:xfrm>
        </p:spPr>
        <p:txBody>
          <a:bodyPr anchor="ctr" anchorCtr="0">
            <a:normAutofit/>
          </a:bodyPr>
          <a:lstStyle>
            <a:lvl1pPr marL="0" indent="0" algn="l">
              <a:buNone/>
              <a:defRPr sz="26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</a:t>
            </a:r>
          </a:p>
        </p:txBody>
      </p:sp>
      <p:sp>
        <p:nvSpPr>
          <p:cNvPr id="42" name="Picture Placeholder 26">
            <a:extLst>
              <a:ext uri="{FF2B5EF4-FFF2-40B4-BE49-F238E27FC236}">
                <a16:creationId xmlns:a16="http://schemas.microsoft.com/office/drawing/2014/main" id="{C109A47C-99A8-42F1-AF6B-F5CB08E6BC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0" y="1115082"/>
            <a:ext cx="6230657" cy="5314602"/>
          </a:xfrm>
          <a:custGeom>
            <a:avLst/>
            <a:gdLst>
              <a:gd name="connsiteX0" fmla="*/ 0 w 5738813"/>
              <a:gd name="connsiteY0" fmla="*/ 5403850 h 5403850"/>
              <a:gd name="connsiteX1" fmla="*/ 1350963 w 5738813"/>
              <a:gd name="connsiteY1" fmla="*/ 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38813"/>
              <a:gd name="connsiteY0" fmla="*/ 5403850 h 5403850"/>
              <a:gd name="connsiteX1" fmla="*/ 11560 w 5738813"/>
              <a:gd name="connsiteY1" fmla="*/ 644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46572"/>
              <a:gd name="connsiteY0" fmla="*/ 5397410 h 5397410"/>
              <a:gd name="connsiteX1" fmla="*/ 11560 w 5746572"/>
              <a:gd name="connsiteY1" fmla="*/ 0 h 5397410"/>
              <a:gd name="connsiteX2" fmla="*/ 5746572 w 5746572"/>
              <a:gd name="connsiteY2" fmla="*/ 6439 h 5397410"/>
              <a:gd name="connsiteX3" fmla="*/ 5738813 w 5746572"/>
              <a:gd name="connsiteY3" fmla="*/ 5397410 h 5397410"/>
              <a:gd name="connsiteX4" fmla="*/ 0 w 5746572"/>
              <a:gd name="connsiteY4" fmla="*/ 5397410 h 5397410"/>
              <a:gd name="connsiteX0" fmla="*/ 0 w 6092996"/>
              <a:gd name="connsiteY0" fmla="*/ 5397410 h 5397410"/>
              <a:gd name="connsiteX1" fmla="*/ 11560 w 6092996"/>
              <a:gd name="connsiteY1" fmla="*/ 0 h 5397410"/>
              <a:gd name="connsiteX2" fmla="*/ 5746572 w 6092996"/>
              <a:gd name="connsiteY2" fmla="*/ 6439 h 5397410"/>
              <a:gd name="connsiteX3" fmla="*/ 6092982 w 6092996"/>
              <a:gd name="connsiteY3" fmla="*/ 4940210 h 5397410"/>
              <a:gd name="connsiteX4" fmla="*/ 0 w 6092996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408602 h 5408602"/>
              <a:gd name="connsiteX1" fmla="*/ 11560 w 6092982"/>
              <a:gd name="connsiteY1" fmla="*/ 0 h 5408602"/>
              <a:gd name="connsiteX2" fmla="*/ 5746572 w 6092982"/>
              <a:gd name="connsiteY2" fmla="*/ 6439 h 5408602"/>
              <a:gd name="connsiteX3" fmla="*/ 6092982 w 6092982"/>
              <a:gd name="connsiteY3" fmla="*/ 4940210 h 5408602"/>
              <a:gd name="connsiteX4" fmla="*/ 0 w 6092982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46572 w 6065273"/>
              <a:gd name="connsiteY2" fmla="*/ 6439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12034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841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693 w 6065966"/>
              <a:gd name="connsiteY0" fmla="*/ 5408602 h 5408602"/>
              <a:gd name="connsiteX1" fmla="*/ 1170 w 6065966"/>
              <a:gd name="connsiteY1" fmla="*/ 0 h 5408602"/>
              <a:gd name="connsiteX2" fmla="*/ 5725098 w 6065966"/>
              <a:gd name="connsiteY2" fmla="*/ 841 h 5408602"/>
              <a:gd name="connsiteX3" fmla="*/ 6065966 w 6065966"/>
              <a:gd name="connsiteY3" fmla="*/ 4979386 h 5408602"/>
              <a:gd name="connsiteX4" fmla="*/ 693 w 6065966"/>
              <a:gd name="connsiteY4" fmla="*/ 5408602 h 5408602"/>
              <a:gd name="connsiteX0" fmla="*/ 693 w 6218366"/>
              <a:gd name="connsiteY0" fmla="*/ 5408602 h 5408602"/>
              <a:gd name="connsiteX1" fmla="*/ 1170 w 6218366"/>
              <a:gd name="connsiteY1" fmla="*/ 0 h 5408602"/>
              <a:gd name="connsiteX2" fmla="*/ 5725098 w 6218366"/>
              <a:gd name="connsiteY2" fmla="*/ 841 h 5408602"/>
              <a:gd name="connsiteX3" fmla="*/ 6218366 w 6218366"/>
              <a:gd name="connsiteY3" fmla="*/ 4235528 h 5408602"/>
              <a:gd name="connsiteX4" fmla="*/ 693 w 6218366"/>
              <a:gd name="connsiteY4" fmla="*/ 5408602 h 5408602"/>
              <a:gd name="connsiteX0" fmla="*/ 693 w 6218366"/>
              <a:gd name="connsiteY0" fmla="*/ 5408602 h 5408602"/>
              <a:gd name="connsiteX1" fmla="*/ 1170 w 6218366"/>
              <a:gd name="connsiteY1" fmla="*/ 0 h 5408602"/>
              <a:gd name="connsiteX2" fmla="*/ 5496498 w 6218366"/>
              <a:gd name="connsiteY2" fmla="*/ 39317 h 5408602"/>
              <a:gd name="connsiteX3" fmla="*/ 6218366 w 6218366"/>
              <a:gd name="connsiteY3" fmla="*/ 4235528 h 5408602"/>
              <a:gd name="connsiteX4" fmla="*/ 693 w 6218366"/>
              <a:gd name="connsiteY4" fmla="*/ 5408602 h 5408602"/>
              <a:gd name="connsiteX0" fmla="*/ 693 w 6218366"/>
              <a:gd name="connsiteY0" fmla="*/ 5369285 h 5369285"/>
              <a:gd name="connsiteX1" fmla="*/ 1170 w 6218366"/>
              <a:gd name="connsiteY1" fmla="*/ 1012345 h 5369285"/>
              <a:gd name="connsiteX2" fmla="*/ 5496498 w 6218366"/>
              <a:gd name="connsiteY2" fmla="*/ 0 h 5369285"/>
              <a:gd name="connsiteX3" fmla="*/ 6218366 w 6218366"/>
              <a:gd name="connsiteY3" fmla="*/ 4196211 h 5369285"/>
              <a:gd name="connsiteX4" fmla="*/ 693 w 6218366"/>
              <a:gd name="connsiteY4" fmla="*/ 5369285 h 5369285"/>
              <a:gd name="connsiteX0" fmla="*/ 693 w 6225320"/>
              <a:gd name="connsiteY0" fmla="*/ 5369285 h 5369285"/>
              <a:gd name="connsiteX1" fmla="*/ 1170 w 6225320"/>
              <a:gd name="connsiteY1" fmla="*/ 1012345 h 5369285"/>
              <a:gd name="connsiteX2" fmla="*/ 5496498 w 6225320"/>
              <a:gd name="connsiteY2" fmla="*/ 0 h 5369285"/>
              <a:gd name="connsiteX3" fmla="*/ 6225320 w 6225320"/>
              <a:gd name="connsiteY3" fmla="*/ 4224299 h 5369285"/>
              <a:gd name="connsiteX4" fmla="*/ 693 w 6225320"/>
              <a:gd name="connsiteY4" fmla="*/ 5369285 h 5369285"/>
              <a:gd name="connsiteX0" fmla="*/ 3850 w 6225001"/>
              <a:gd name="connsiteY0" fmla="*/ 5358752 h 5358752"/>
              <a:gd name="connsiteX1" fmla="*/ 851 w 6225001"/>
              <a:gd name="connsiteY1" fmla="*/ 1012345 h 5358752"/>
              <a:gd name="connsiteX2" fmla="*/ 5496179 w 6225001"/>
              <a:gd name="connsiteY2" fmla="*/ 0 h 5358752"/>
              <a:gd name="connsiteX3" fmla="*/ 6225001 w 6225001"/>
              <a:gd name="connsiteY3" fmla="*/ 4224299 h 5358752"/>
              <a:gd name="connsiteX4" fmla="*/ 3850 w 6225001"/>
              <a:gd name="connsiteY4" fmla="*/ 5358752 h 5358752"/>
              <a:gd name="connsiteX0" fmla="*/ 3850 w 6230428"/>
              <a:gd name="connsiteY0" fmla="*/ 5358752 h 5358752"/>
              <a:gd name="connsiteX1" fmla="*/ 851 w 6230428"/>
              <a:gd name="connsiteY1" fmla="*/ 1012345 h 5358752"/>
              <a:gd name="connsiteX2" fmla="*/ 5496179 w 6230428"/>
              <a:gd name="connsiteY2" fmla="*/ 0 h 5358752"/>
              <a:gd name="connsiteX3" fmla="*/ 6230428 w 6230428"/>
              <a:gd name="connsiteY3" fmla="*/ 4229780 h 5358752"/>
              <a:gd name="connsiteX4" fmla="*/ 3850 w 6230428"/>
              <a:gd name="connsiteY4" fmla="*/ 5358752 h 5358752"/>
              <a:gd name="connsiteX0" fmla="*/ 3850 w 6230428"/>
              <a:gd name="connsiteY0" fmla="*/ 5361493 h 5361493"/>
              <a:gd name="connsiteX1" fmla="*/ 851 w 6230428"/>
              <a:gd name="connsiteY1" fmla="*/ 1015086 h 5361493"/>
              <a:gd name="connsiteX2" fmla="*/ 5501605 w 6230428"/>
              <a:gd name="connsiteY2" fmla="*/ 0 h 5361493"/>
              <a:gd name="connsiteX3" fmla="*/ 6230428 w 6230428"/>
              <a:gd name="connsiteY3" fmla="*/ 4232521 h 5361493"/>
              <a:gd name="connsiteX4" fmla="*/ 3850 w 6230428"/>
              <a:gd name="connsiteY4" fmla="*/ 5361493 h 5361493"/>
              <a:gd name="connsiteX0" fmla="*/ 3850 w 6230428"/>
              <a:gd name="connsiteY0" fmla="*/ 5361493 h 5361493"/>
              <a:gd name="connsiteX1" fmla="*/ 851 w 6230428"/>
              <a:gd name="connsiteY1" fmla="*/ 1009607 h 5361493"/>
              <a:gd name="connsiteX2" fmla="*/ 5501605 w 6230428"/>
              <a:gd name="connsiteY2" fmla="*/ 0 h 5361493"/>
              <a:gd name="connsiteX3" fmla="*/ 6230428 w 6230428"/>
              <a:gd name="connsiteY3" fmla="*/ 4232521 h 5361493"/>
              <a:gd name="connsiteX4" fmla="*/ 3850 w 6230428"/>
              <a:gd name="connsiteY4" fmla="*/ 5361493 h 5361493"/>
              <a:gd name="connsiteX0" fmla="*/ 3850 w 6230428"/>
              <a:gd name="connsiteY0" fmla="*/ 5364233 h 5364233"/>
              <a:gd name="connsiteX1" fmla="*/ 851 w 6230428"/>
              <a:gd name="connsiteY1" fmla="*/ 1009607 h 5364233"/>
              <a:gd name="connsiteX2" fmla="*/ 5501605 w 6230428"/>
              <a:gd name="connsiteY2" fmla="*/ 0 h 5364233"/>
              <a:gd name="connsiteX3" fmla="*/ 6230428 w 6230428"/>
              <a:gd name="connsiteY3" fmla="*/ 4232521 h 5364233"/>
              <a:gd name="connsiteX4" fmla="*/ 3850 w 6230428"/>
              <a:gd name="connsiteY4" fmla="*/ 5364233 h 5364233"/>
              <a:gd name="connsiteX0" fmla="*/ 1366 w 6230657"/>
              <a:gd name="connsiteY0" fmla="*/ 5366973 h 5366973"/>
              <a:gd name="connsiteX1" fmla="*/ 1080 w 6230657"/>
              <a:gd name="connsiteY1" fmla="*/ 1009607 h 5366973"/>
              <a:gd name="connsiteX2" fmla="*/ 5501834 w 6230657"/>
              <a:gd name="connsiteY2" fmla="*/ 0 h 5366973"/>
              <a:gd name="connsiteX3" fmla="*/ 6230657 w 6230657"/>
              <a:gd name="connsiteY3" fmla="*/ 4232521 h 5366973"/>
              <a:gd name="connsiteX4" fmla="*/ 1366 w 6230657"/>
              <a:gd name="connsiteY4" fmla="*/ 5366973 h 5366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30657" h="5366973">
                <a:moveTo>
                  <a:pt x="1366" y="5366973"/>
                </a:moveTo>
                <a:cubicBezTo>
                  <a:pt x="5219" y="3567836"/>
                  <a:pt x="-2773" y="2808744"/>
                  <a:pt x="1080" y="1009607"/>
                </a:cubicBezTo>
                <a:lnTo>
                  <a:pt x="5501834" y="0"/>
                </a:lnTo>
                <a:lnTo>
                  <a:pt x="6230657" y="4232521"/>
                </a:lnTo>
                <a:lnTo>
                  <a:pt x="1366" y="5366973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B92DD61-4420-4806-AA96-2BCD8FCA8CA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 rot="840000">
            <a:off x="7262451" y="2726139"/>
            <a:ext cx="4851352" cy="1827069"/>
          </a:xfrm>
        </p:spPr>
        <p:txBody>
          <a:bodyPr anchor="ctr" anchorCtr="0">
            <a:normAutofit/>
          </a:bodyPr>
          <a:lstStyle>
            <a:lvl1pPr algn="l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</a:t>
            </a:r>
            <a:br>
              <a:rPr lang="en-US" noProof="0"/>
            </a:br>
            <a:r>
              <a:rPr lang="en-US" noProof="0"/>
              <a:t>Title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01A16A82-6F5C-4DAC-A624-CA3711A1B02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720000">
            <a:off x="9571721" y="580664"/>
            <a:ext cx="1391775" cy="858837"/>
          </a:xfrm>
        </p:spPr>
        <p:txBody>
          <a:bodyPr>
            <a:normAutofit/>
          </a:bodyPr>
          <a:lstStyle>
            <a:lvl1pPr marL="0" indent="0" algn="ctr">
              <a:buNone/>
              <a:defRPr sz="26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MONTH</a:t>
            </a:r>
            <a:br>
              <a:rPr lang="en-US" noProof="0"/>
            </a:br>
            <a:r>
              <a:rPr lang="en-US" noProof="0"/>
              <a:t>20XX</a:t>
            </a:r>
          </a:p>
        </p:txBody>
      </p:sp>
    </p:spTree>
    <p:extLst>
      <p:ext uri="{BB962C8B-B14F-4D97-AF65-F5344CB8AC3E}">
        <p14:creationId xmlns:p14="http://schemas.microsoft.com/office/powerpoint/2010/main" val="377174978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aphic 35">
            <a:extLst>
              <a:ext uri="{FF2B5EF4-FFF2-40B4-BE49-F238E27FC236}">
                <a16:creationId xmlns:a16="http://schemas.microsoft.com/office/drawing/2014/main" id="{B00A1772-2B8D-4677-8511-3E067F67A72F}"/>
              </a:ext>
            </a:extLst>
          </p:cNvPr>
          <p:cNvGrpSpPr/>
          <p:nvPr userDrawn="1"/>
        </p:nvGrpSpPr>
        <p:grpSpPr>
          <a:xfrm>
            <a:off x="6678503" y="1430186"/>
            <a:ext cx="5526208" cy="2613848"/>
            <a:chOff x="6678503" y="665690"/>
            <a:chExt cx="5526208" cy="2613848"/>
          </a:xfrm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B0F16C2-C8ED-4461-B34C-5CEB29F1C450}"/>
                </a:ext>
              </a:extLst>
            </p:cNvPr>
            <p:cNvSpPr/>
            <p:nvPr/>
          </p:nvSpPr>
          <p:spPr>
            <a:xfrm>
              <a:off x="6678503" y="1272318"/>
              <a:ext cx="5526208" cy="2007220"/>
            </a:xfrm>
            <a:custGeom>
              <a:avLst/>
              <a:gdLst>
                <a:gd name="connsiteX0" fmla="*/ 5514767 w 5526207"/>
                <a:gd name="connsiteY0" fmla="*/ 573560 h 2007220"/>
                <a:gd name="connsiteX1" fmla="*/ 355703 w 5526207"/>
                <a:gd name="connsiteY1" fmla="*/ 33643 h 2007220"/>
                <a:gd name="connsiteX2" fmla="*/ 12697 w 5526207"/>
                <a:gd name="connsiteY2" fmla="*/ 1284980 h 2007220"/>
                <a:gd name="connsiteX3" fmla="*/ 5514767 w 5526207"/>
                <a:gd name="connsiteY3" fmla="*/ 1998940 h 2007220"/>
                <a:gd name="connsiteX4" fmla="*/ 5514767 w 5526207"/>
                <a:gd name="connsiteY4" fmla="*/ 573560 h 2007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6207" h="2007220">
                  <a:moveTo>
                    <a:pt x="5514767" y="573560"/>
                  </a:moveTo>
                  <a:cubicBezTo>
                    <a:pt x="2157119" y="-150564"/>
                    <a:pt x="355703" y="33643"/>
                    <a:pt x="355703" y="33643"/>
                  </a:cubicBezTo>
                  <a:lnTo>
                    <a:pt x="12697" y="1284980"/>
                  </a:lnTo>
                  <a:cubicBezTo>
                    <a:pt x="12697" y="1284980"/>
                    <a:pt x="1368206" y="967381"/>
                    <a:pt x="5514767" y="1998940"/>
                  </a:cubicBezTo>
                  <a:lnTo>
                    <a:pt x="5514767" y="573560"/>
                  </a:lnTo>
                  <a:close/>
                </a:path>
              </a:pathLst>
            </a:custGeom>
            <a:gradFill>
              <a:gsLst>
                <a:gs pos="22000">
                  <a:schemeClr val="accent2">
                    <a:alpha val="10000"/>
                  </a:schemeClr>
                </a:gs>
                <a:gs pos="100000">
                  <a:schemeClr val="accent2">
                    <a:alpha val="40000"/>
                  </a:schemeClr>
                </a:gs>
              </a:gsLst>
              <a:lin ang="102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63814A1-9202-49D2-B985-1785CC4860DE}"/>
                </a:ext>
              </a:extLst>
            </p:cNvPr>
            <p:cNvSpPr/>
            <p:nvPr/>
          </p:nvSpPr>
          <p:spPr>
            <a:xfrm>
              <a:off x="7262884" y="665690"/>
              <a:ext cx="4941827" cy="2591601"/>
            </a:xfrm>
            <a:custGeom>
              <a:avLst/>
              <a:gdLst>
                <a:gd name="connsiteX0" fmla="*/ 4930387 w 4941827"/>
                <a:gd name="connsiteY0" fmla="*/ 1138265 h 2591601"/>
                <a:gd name="connsiteX1" fmla="*/ 383651 w 4941827"/>
                <a:gd name="connsiteY1" fmla="*/ 12697 h 2591601"/>
                <a:gd name="connsiteX2" fmla="*/ 12697 w 4941827"/>
                <a:gd name="connsiteY2" fmla="*/ 1366935 h 2591601"/>
                <a:gd name="connsiteX3" fmla="*/ 4930387 w 4941827"/>
                <a:gd name="connsiteY3" fmla="*/ 2583971 h 2591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41827" h="2591601">
                  <a:moveTo>
                    <a:pt x="4930387" y="1138265"/>
                  </a:moveTo>
                  <a:lnTo>
                    <a:pt x="383651" y="12697"/>
                  </a:lnTo>
                  <a:lnTo>
                    <a:pt x="12697" y="1366935"/>
                  </a:lnTo>
                  <a:lnTo>
                    <a:pt x="4930387" y="2583971"/>
                  </a:ln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1044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2973908-D73D-4ECB-A29B-831C44983FB3}"/>
              </a:ext>
            </a:extLst>
          </p:cNvPr>
          <p:cNvSpPr/>
          <p:nvPr/>
        </p:nvSpPr>
        <p:spPr>
          <a:xfrm>
            <a:off x="5886429" y="5240536"/>
            <a:ext cx="1486046" cy="1625760"/>
          </a:xfrm>
          <a:custGeom>
            <a:avLst/>
            <a:gdLst>
              <a:gd name="connsiteX0" fmla="*/ 1482236 w 1486046"/>
              <a:gd name="connsiteY0" fmla="*/ 12701 h 1625760"/>
              <a:gd name="connsiteX1" fmla="*/ 901789 w 1486046"/>
              <a:gd name="connsiteY1" fmla="*/ 491538 h 1625760"/>
              <a:gd name="connsiteX2" fmla="*/ 12701 w 1486046"/>
              <a:gd name="connsiteY2" fmla="*/ 1618139 h 1625760"/>
              <a:gd name="connsiteX3" fmla="*/ 431843 w 1486046"/>
              <a:gd name="connsiteY3" fmla="*/ 1618139 h 1625760"/>
              <a:gd name="connsiteX4" fmla="*/ 1188837 w 1486046"/>
              <a:gd name="connsiteY4" fmla="*/ 670626 h 1625760"/>
              <a:gd name="connsiteX5" fmla="*/ 1482236 w 1486046"/>
              <a:gd name="connsiteY5" fmla="*/ 12701 h 162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86046" h="1625760">
                <a:moveTo>
                  <a:pt x="1482236" y="12701"/>
                </a:moveTo>
                <a:lnTo>
                  <a:pt x="901789" y="491538"/>
                </a:lnTo>
                <a:lnTo>
                  <a:pt x="12701" y="1618139"/>
                </a:lnTo>
                <a:lnTo>
                  <a:pt x="431843" y="1618139"/>
                </a:lnTo>
                <a:lnTo>
                  <a:pt x="1188837" y="670626"/>
                </a:lnTo>
                <a:lnTo>
                  <a:pt x="1482236" y="12701"/>
                </a:lnTo>
                <a:close/>
              </a:path>
            </a:pathLst>
          </a:custGeom>
          <a:gradFill>
            <a:gsLst>
              <a:gs pos="0">
                <a:schemeClr val="accent3">
                  <a:alpha val="5000"/>
                </a:schemeClr>
              </a:gs>
              <a:gs pos="100000">
                <a:schemeClr val="accent6">
                  <a:alpha val="20000"/>
                </a:schemeClr>
              </a:gs>
            </a:gsLst>
            <a:lin ang="744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334FC528-8248-470A-AD71-53711E01005E}"/>
              </a:ext>
            </a:extLst>
          </p:cNvPr>
          <p:cNvSpPr/>
          <p:nvPr/>
        </p:nvSpPr>
        <p:spPr>
          <a:xfrm>
            <a:off x="-13301" y="298479"/>
            <a:ext cx="2679964" cy="762075"/>
          </a:xfrm>
          <a:custGeom>
            <a:avLst/>
            <a:gdLst>
              <a:gd name="connsiteX0" fmla="*/ 12701 w 2679963"/>
              <a:gd name="connsiteY0" fmla="*/ 425492 h 762075"/>
              <a:gd name="connsiteX1" fmla="*/ 12701 w 2679963"/>
              <a:gd name="connsiteY1" fmla="*/ 755724 h 762075"/>
              <a:gd name="connsiteX2" fmla="*/ 2023309 w 2679963"/>
              <a:gd name="connsiteY2" fmla="*/ 334043 h 762075"/>
              <a:gd name="connsiteX3" fmla="*/ 2667263 w 2679963"/>
              <a:gd name="connsiteY3" fmla="*/ 12701 h 762075"/>
              <a:gd name="connsiteX4" fmla="*/ 2667263 w 2679963"/>
              <a:gd name="connsiteY4" fmla="*/ 12701 h 762075"/>
              <a:gd name="connsiteX5" fmla="*/ 1915349 w 2679963"/>
              <a:gd name="connsiteY5" fmla="*/ 12701 h 7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9963" h="762075">
                <a:moveTo>
                  <a:pt x="12701" y="425492"/>
                </a:moveTo>
                <a:lnTo>
                  <a:pt x="12701" y="755724"/>
                </a:lnTo>
                <a:lnTo>
                  <a:pt x="2023309" y="334043"/>
                </a:lnTo>
                <a:lnTo>
                  <a:pt x="2667263" y="12701"/>
                </a:lnTo>
                <a:lnTo>
                  <a:pt x="2667263" y="12701"/>
                </a:lnTo>
                <a:lnTo>
                  <a:pt x="1915349" y="12701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84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C925586-1EA9-4B0D-9E80-91777899FF7C}"/>
              </a:ext>
            </a:extLst>
          </p:cNvPr>
          <p:cNvSpPr/>
          <p:nvPr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82ADE93-C591-447F-A2DD-56E8D22B23F6}"/>
              </a:ext>
            </a:extLst>
          </p:cNvPr>
          <p:cNvSpPr/>
          <p:nvPr/>
        </p:nvSpPr>
        <p:spPr>
          <a:xfrm>
            <a:off x="7752243" y="4099514"/>
            <a:ext cx="4445438" cy="1105009"/>
          </a:xfrm>
          <a:custGeom>
            <a:avLst/>
            <a:gdLst>
              <a:gd name="connsiteX0" fmla="*/ 4441627 w 4445437"/>
              <a:gd name="connsiteY0" fmla="*/ 297539 h 1105008"/>
              <a:gd name="connsiteX1" fmla="*/ 204490 w 4445437"/>
              <a:gd name="connsiteY1" fmla="*/ 13031 h 1105008"/>
              <a:gd name="connsiteX2" fmla="*/ 12701 w 4445437"/>
              <a:gd name="connsiteY2" fmla="*/ 786537 h 1105008"/>
              <a:gd name="connsiteX3" fmla="*/ 4441627 w 4445437"/>
              <a:gd name="connsiteY3" fmla="*/ 1092638 h 1105008"/>
              <a:gd name="connsiteX4" fmla="*/ 4441627 w 4445437"/>
              <a:gd name="connsiteY4" fmla="*/ 297539 h 110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45437" h="1105008">
                <a:moveTo>
                  <a:pt x="4441627" y="297539"/>
                </a:moveTo>
                <a:cubicBezTo>
                  <a:pt x="2135080" y="-8561"/>
                  <a:pt x="204490" y="13031"/>
                  <a:pt x="204490" y="13031"/>
                </a:cubicBezTo>
                <a:lnTo>
                  <a:pt x="12701" y="786537"/>
                </a:lnTo>
                <a:cubicBezTo>
                  <a:pt x="12701" y="786537"/>
                  <a:pt x="2273524" y="725572"/>
                  <a:pt x="4441627" y="1092638"/>
                </a:cubicBezTo>
                <a:lnTo>
                  <a:pt x="4441627" y="297539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0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F539762-F7DA-4468-979C-780676B34A92}"/>
              </a:ext>
            </a:extLst>
          </p:cNvPr>
          <p:cNvSpPr/>
          <p:nvPr/>
        </p:nvSpPr>
        <p:spPr>
          <a:xfrm>
            <a:off x="-13301" y="237513"/>
            <a:ext cx="2895885" cy="1028801"/>
          </a:xfrm>
          <a:custGeom>
            <a:avLst/>
            <a:gdLst>
              <a:gd name="connsiteX0" fmla="*/ 12701 w 2895885"/>
              <a:gd name="connsiteY0" fmla="*/ 1026261 h 1028801"/>
              <a:gd name="connsiteX1" fmla="*/ 2890805 w 2895885"/>
              <a:gd name="connsiteY1" fmla="*/ 414061 h 1028801"/>
              <a:gd name="connsiteX2" fmla="*/ 2805706 w 2895885"/>
              <a:gd name="connsiteY2" fmla="*/ 12701 h 1028801"/>
              <a:gd name="connsiteX3" fmla="*/ 12701 w 2895885"/>
              <a:gd name="connsiteY3" fmla="*/ 605850 h 1028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95885" h="1028801">
                <a:moveTo>
                  <a:pt x="12701" y="1026261"/>
                </a:moveTo>
                <a:lnTo>
                  <a:pt x="2890805" y="414061"/>
                </a:lnTo>
                <a:lnTo>
                  <a:pt x="2805706" y="12701"/>
                </a:lnTo>
                <a:lnTo>
                  <a:pt x="12701" y="605850"/>
                </a:lnTo>
                <a:close/>
              </a:path>
            </a:pathLst>
          </a:custGeom>
          <a:blipFill>
            <a:blip r:embed="rId2"/>
            <a:srcRect/>
            <a:stretch>
              <a:fillRect l="-39712" t="16306" r="1769" b="-21354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7BBC2EFA-0E51-48DC-AF99-0FEF25085843}"/>
              </a:ext>
            </a:extLst>
          </p:cNvPr>
          <p:cNvSpPr/>
          <p:nvPr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3"/>
            <a:srcRect/>
            <a:stretch>
              <a:fillRect l="10612" t="-169914" r="-117944" b="10062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7893AAC6-8427-4BAA-B44F-7B6300936A25}"/>
              </a:ext>
            </a:extLst>
          </p:cNvPr>
          <p:cNvSpPr/>
          <p:nvPr/>
        </p:nvSpPr>
        <p:spPr>
          <a:xfrm>
            <a:off x="6033764" y="5121144"/>
            <a:ext cx="1714669" cy="1740071"/>
          </a:xfrm>
          <a:custGeom>
            <a:avLst/>
            <a:gdLst>
              <a:gd name="connsiteX0" fmla="*/ 12701 w 1714668"/>
              <a:gd name="connsiteY0" fmla="*/ 1737531 h 1740071"/>
              <a:gd name="connsiteX1" fmla="*/ 538533 w 1714668"/>
              <a:gd name="connsiteY1" fmla="*/ 1737531 h 1740071"/>
              <a:gd name="connsiteX2" fmla="*/ 1707048 w 1714668"/>
              <a:gd name="connsiteY2" fmla="*/ 269266 h 1740071"/>
              <a:gd name="connsiteX3" fmla="*/ 1385707 w 1714668"/>
              <a:gd name="connsiteY3" fmla="*/ 12701 h 174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4668" h="1740071">
                <a:moveTo>
                  <a:pt x="12701" y="1737531"/>
                </a:moveTo>
                <a:lnTo>
                  <a:pt x="538533" y="1737531"/>
                </a:lnTo>
                <a:lnTo>
                  <a:pt x="1707048" y="269266"/>
                </a:lnTo>
                <a:lnTo>
                  <a:pt x="1385707" y="12701"/>
                </a:lnTo>
                <a:close/>
              </a:path>
            </a:pathLst>
          </a:custGeom>
          <a:blipFill>
            <a:blip r:embed="rId4"/>
            <a:srcRect/>
            <a:stretch>
              <a:fillRect l="-67195" t="6186" r="8111" b="-10045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2C0F1FD-7849-4263-82D0-842B579C6E4E}"/>
              </a:ext>
            </a:extLst>
          </p:cNvPr>
          <p:cNvSpPr/>
          <p:nvPr/>
        </p:nvSpPr>
        <p:spPr>
          <a:xfrm>
            <a:off x="8228540" y="3516857"/>
            <a:ext cx="3975491" cy="1663864"/>
          </a:xfrm>
          <a:custGeom>
            <a:avLst/>
            <a:gdLst>
              <a:gd name="connsiteX0" fmla="*/ 187978 w 3975491"/>
              <a:gd name="connsiteY0" fmla="*/ 12701 h 1663863"/>
              <a:gd name="connsiteX1" fmla="*/ 12701 w 3975491"/>
              <a:gd name="connsiteY1" fmla="*/ 859875 h 1663863"/>
              <a:gd name="connsiteX2" fmla="*/ 3965330 w 3975491"/>
              <a:gd name="connsiteY2" fmla="*/ 1657513 h 1663863"/>
              <a:gd name="connsiteX3" fmla="*/ 3965330 w 3975491"/>
              <a:gd name="connsiteY3" fmla="*/ 773506 h 16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75491" h="1663863">
                <a:moveTo>
                  <a:pt x="187978" y="12701"/>
                </a:moveTo>
                <a:lnTo>
                  <a:pt x="12701" y="859875"/>
                </a:lnTo>
                <a:lnTo>
                  <a:pt x="3965330" y="1657513"/>
                </a:lnTo>
                <a:lnTo>
                  <a:pt x="3965330" y="773506"/>
                </a:lnTo>
                <a:close/>
              </a:path>
            </a:pathLst>
          </a:custGeo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380A7FB8-9381-48A6-9B35-958A6319C88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840000">
            <a:off x="7388594" y="2045086"/>
            <a:ext cx="4821219" cy="1325563"/>
          </a:xfrm>
        </p:spPr>
        <p:txBody>
          <a:bodyPr>
            <a:normAutofit/>
          </a:bodyPr>
          <a:lstStyle>
            <a:lvl1pPr algn="ctr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Thank You!</a:t>
            </a:r>
          </a:p>
        </p:txBody>
      </p:sp>
      <p:grpSp>
        <p:nvGrpSpPr>
          <p:cNvPr id="23" name="Graphic 21">
            <a:extLst>
              <a:ext uri="{FF2B5EF4-FFF2-40B4-BE49-F238E27FC236}">
                <a16:creationId xmlns:a16="http://schemas.microsoft.com/office/drawing/2014/main" id="{D5BA1DFF-80CB-48BB-B37F-4E2BCFC360C5}"/>
              </a:ext>
            </a:extLst>
          </p:cNvPr>
          <p:cNvGrpSpPr/>
          <p:nvPr/>
        </p:nvGrpSpPr>
        <p:grpSpPr>
          <a:xfrm>
            <a:off x="-12667" y="718133"/>
            <a:ext cx="6444343" cy="6146228"/>
            <a:chOff x="-12667" y="718133"/>
            <a:chExt cx="6444343" cy="6146228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56FD6C1-6CCE-49C3-AC4A-61DC82552BCB}"/>
                </a:ext>
              </a:extLst>
            </p:cNvPr>
            <p:cNvSpPr/>
            <p:nvPr/>
          </p:nvSpPr>
          <p:spPr>
            <a:xfrm>
              <a:off x="-12667" y="4352590"/>
              <a:ext cx="6431657" cy="2511771"/>
            </a:xfrm>
            <a:custGeom>
              <a:avLst/>
              <a:gdLst>
                <a:gd name="connsiteX0" fmla="*/ 6224862 w 6431657"/>
                <a:gd name="connsiteY0" fmla="*/ 12667 h 2511771"/>
                <a:gd name="connsiteX1" fmla="*/ 12667 w 6431657"/>
                <a:gd name="connsiteY1" fmla="*/ 1593307 h 2511771"/>
                <a:gd name="connsiteX2" fmla="*/ 12667 w 6431657"/>
                <a:gd name="connsiteY2" fmla="*/ 2500336 h 2511771"/>
                <a:gd name="connsiteX3" fmla="*/ 1746804 w 6431657"/>
                <a:gd name="connsiteY3" fmla="*/ 2500336 h 2511771"/>
                <a:gd name="connsiteX4" fmla="*/ 6431638 w 6431657"/>
                <a:gd name="connsiteY4" fmla="*/ 1191170 h 2511771"/>
                <a:gd name="connsiteX5" fmla="*/ 6224862 w 6431657"/>
                <a:gd name="connsiteY5" fmla="*/ 12667 h 251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31657" h="2511771">
                  <a:moveTo>
                    <a:pt x="6224862" y="12667"/>
                  </a:moveTo>
                  <a:cubicBezTo>
                    <a:pt x="3088953" y="398313"/>
                    <a:pt x="777616" y="1274896"/>
                    <a:pt x="12667" y="1593307"/>
                  </a:cubicBezTo>
                  <a:lnTo>
                    <a:pt x="12667" y="2500336"/>
                  </a:lnTo>
                  <a:lnTo>
                    <a:pt x="1746804" y="2500336"/>
                  </a:lnTo>
                  <a:cubicBezTo>
                    <a:pt x="2964633" y="2034770"/>
                    <a:pt x="4634073" y="1490553"/>
                    <a:pt x="6431638" y="1191170"/>
                  </a:cubicBezTo>
                  <a:cubicBezTo>
                    <a:pt x="6351719" y="725604"/>
                    <a:pt x="6316198" y="469353"/>
                    <a:pt x="6224862" y="12667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540000" scaled="0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4BDD5BB-895B-42CC-BF18-F102D9F03740}"/>
                </a:ext>
              </a:extLst>
            </p:cNvPr>
            <p:cNvSpPr/>
            <p:nvPr/>
          </p:nvSpPr>
          <p:spPr>
            <a:xfrm>
              <a:off x="-12667" y="718133"/>
              <a:ext cx="6444343" cy="5936914"/>
            </a:xfrm>
            <a:custGeom>
              <a:avLst/>
              <a:gdLst>
                <a:gd name="connsiteX0" fmla="*/ 12667 w 6444342"/>
                <a:gd name="connsiteY0" fmla="*/ 5930553 h 5936914"/>
                <a:gd name="connsiteX1" fmla="*/ 6443056 w 6444342"/>
                <a:gd name="connsiteY1" fmla="*/ 4796450 h 5936914"/>
                <a:gd name="connsiteX2" fmla="*/ 6443056 w 6444342"/>
                <a:gd name="connsiteY2" fmla="*/ 4785033 h 5936914"/>
                <a:gd name="connsiteX3" fmla="*/ 5605798 w 6444342"/>
                <a:gd name="connsiteY3" fmla="*/ 12667 h 5936914"/>
                <a:gd name="connsiteX4" fmla="*/ 12667 w 6444342"/>
                <a:gd name="connsiteY4" fmla="*/ 994541 h 59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4342" h="5936914">
                  <a:moveTo>
                    <a:pt x="12667" y="5930553"/>
                  </a:moveTo>
                  <a:lnTo>
                    <a:pt x="6443056" y="4796450"/>
                  </a:lnTo>
                  <a:lnTo>
                    <a:pt x="6443056" y="4785033"/>
                  </a:lnTo>
                  <a:lnTo>
                    <a:pt x="5605798" y="12667"/>
                  </a:lnTo>
                  <a:lnTo>
                    <a:pt x="12667" y="994541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10800000" scaled="1"/>
              <a:tileRect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9D3DF9C-F94C-4251-879E-05A0C17C1AC4}"/>
                </a:ext>
              </a:extLst>
            </p:cNvPr>
            <p:cNvSpPr/>
            <p:nvPr/>
          </p:nvSpPr>
          <p:spPr>
            <a:xfrm>
              <a:off x="-12667" y="1036544"/>
              <a:ext cx="6114514" cy="5366057"/>
            </a:xfrm>
            <a:custGeom>
              <a:avLst/>
              <a:gdLst>
                <a:gd name="connsiteX0" fmla="*/ 5366039 w 6114514"/>
                <a:gd name="connsiteY0" fmla="*/ 12667 h 5366057"/>
                <a:gd name="connsiteX1" fmla="*/ 12667 w 6114514"/>
                <a:gd name="connsiteY1" fmla="*/ 976781 h 5366057"/>
                <a:gd name="connsiteX2" fmla="*/ 12667 w 6114514"/>
                <a:gd name="connsiteY2" fmla="*/ 1014838 h 5366057"/>
                <a:gd name="connsiteX3" fmla="*/ 5335593 w 6114514"/>
                <a:gd name="connsiteY3" fmla="*/ 57067 h 5366057"/>
                <a:gd name="connsiteX4" fmla="*/ 6062484 w 6114514"/>
                <a:gd name="connsiteY4" fmla="*/ 4231936 h 5366057"/>
                <a:gd name="connsiteX5" fmla="*/ 12667 w 6114514"/>
                <a:gd name="connsiteY5" fmla="*/ 5320370 h 5366057"/>
                <a:gd name="connsiteX6" fmla="*/ 12667 w 6114514"/>
                <a:gd name="connsiteY6" fmla="*/ 5358427 h 5366057"/>
                <a:gd name="connsiteX7" fmla="*/ 6087856 w 6114514"/>
                <a:gd name="connsiteY7" fmla="*/ 4266187 h 5366057"/>
                <a:gd name="connsiteX8" fmla="*/ 6106884 w 6114514"/>
                <a:gd name="connsiteY8" fmla="*/ 4262382 h 5366057"/>
                <a:gd name="connsiteX9" fmla="*/ 5369844 w 6114514"/>
                <a:gd name="connsiteY9" fmla="*/ 31696 h 5366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14514" h="5366057">
                  <a:moveTo>
                    <a:pt x="5366039" y="12667"/>
                  </a:moveTo>
                  <a:lnTo>
                    <a:pt x="12667" y="976781"/>
                  </a:lnTo>
                  <a:lnTo>
                    <a:pt x="12667" y="1014838"/>
                  </a:lnTo>
                  <a:lnTo>
                    <a:pt x="5335593" y="57067"/>
                  </a:lnTo>
                  <a:lnTo>
                    <a:pt x="6062484" y="4231936"/>
                  </a:lnTo>
                  <a:lnTo>
                    <a:pt x="12667" y="5320370"/>
                  </a:lnTo>
                  <a:lnTo>
                    <a:pt x="12667" y="5358427"/>
                  </a:lnTo>
                  <a:lnTo>
                    <a:pt x="6087856" y="4266187"/>
                  </a:lnTo>
                  <a:lnTo>
                    <a:pt x="6106884" y="4262382"/>
                  </a:lnTo>
                  <a:lnTo>
                    <a:pt x="5369844" y="31696"/>
                  </a:lnTo>
                  <a:close/>
                </a:path>
              </a:pathLst>
            </a:custGeom>
            <a:solidFill>
              <a:schemeClr val="bg1"/>
            </a:soli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0" name="Picture Placeholder 28">
            <a:extLst>
              <a:ext uri="{FF2B5EF4-FFF2-40B4-BE49-F238E27FC236}">
                <a16:creationId xmlns:a16="http://schemas.microsoft.com/office/drawing/2014/main" id="{F9A3D860-4FE0-494E-B1EC-0DC1F2574D4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-1600" y="1096296"/>
            <a:ext cx="6052552" cy="5259842"/>
          </a:xfrm>
          <a:custGeom>
            <a:avLst/>
            <a:gdLst>
              <a:gd name="connsiteX0" fmla="*/ 0 w 914400"/>
              <a:gd name="connsiteY0" fmla="*/ 914400 h 914400"/>
              <a:gd name="connsiteX1" fmla="*/ 228600 w 914400"/>
              <a:gd name="connsiteY1" fmla="*/ 0 h 914400"/>
              <a:gd name="connsiteX2" fmla="*/ 685800 w 914400"/>
              <a:gd name="connsiteY2" fmla="*/ 0 h 914400"/>
              <a:gd name="connsiteX3" fmla="*/ 914400 w 914400"/>
              <a:gd name="connsiteY3" fmla="*/ 914400 h 914400"/>
              <a:gd name="connsiteX4" fmla="*/ 0 w 914400"/>
              <a:gd name="connsiteY4" fmla="*/ 914400 h 914400"/>
              <a:gd name="connsiteX0" fmla="*/ 0 w 914400"/>
              <a:gd name="connsiteY0" fmla="*/ 939114 h 939114"/>
              <a:gd name="connsiteX1" fmla="*/ 228600 w 914400"/>
              <a:gd name="connsiteY1" fmla="*/ 24714 h 939114"/>
              <a:gd name="connsiteX2" fmla="*/ 681681 w 914400"/>
              <a:gd name="connsiteY2" fmla="*/ 0 h 939114"/>
              <a:gd name="connsiteX3" fmla="*/ 914400 w 914400"/>
              <a:gd name="connsiteY3" fmla="*/ 939114 h 939114"/>
              <a:gd name="connsiteX4" fmla="*/ 0 w 914400"/>
              <a:gd name="connsiteY4" fmla="*/ 939114 h 939114"/>
              <a:gd name="connsiteX0" fmla="*/ 891746 w 1806146"/>
              <a:gd name="connsiteY0" fmla="*/ 939114 h 939114"/>
              <a:gd name="connsiteX1" fmla="*/ 0 w 1806146"/>
              <a:gd name="connsiteY1" fmla="*/ 284206 h 939114"/>
              <a:gd name="connsiteX2" fmla="*/ 1573427 w 1806146"/>
              <a:gd name="connsiteY2" fmla="*/ 0 h 939114"/>
              <a:gd name="connsiteX3" fmla="*/ 1806146 w 1806146"/>
              <a:gd name="connsiteY3" fmla="*/ 939114 h 939114"/>
              <a:gd name="connsiteX4" fmla="*/ 891746 w 1806146"/>
              <a:gd name="connsiteY4" fmla="*/ 939114 h 939114"/>
              <a:gd name="connsiteX0" fmla="*/ 891746 w 1806146"/>
              <a:gd name="connsiteY0" fmla="*/ 943233 h 943233"/>
              <a:gd name="connsiteX1" fmla="*/ 0 w 1806146"/>
              <a:gd name="connsiteY1" fmla="*/ 288325 h 943233"/>
              <a:gd name="connsiteX2" fmla="*/ 1577546 w 1806146"/>
              <a:gd name="connsiteY2" fmla="*/ 0 h 943233"/>
              <a:gd name="connsiteX3" fmla="*/ 1806146 w 1806146"/>
              <a:gd name="connsiteY3" fmla="*/ 943233 h 943233"/>
              <a:gd name="connsiteX4" fmla="*/ 891746 w 1806146"/>
              <a:gd name="connsiteY4" fmla="*/ 943233 h 943233"/>
              <a:gd name="connsiteX0" fmla="*/ 891746 w 2286594"/>
              <a:gd name="connsiteY0" fmla="*/ 943233 h 4182379"/>
              <a:gd name="connsiteX1" fmla="*/ 0 w 2286594"/>
              <a:gd name="connsiteY1" fmla="*/ 288325 h 4182379"/>
              <a:gd name="connsiteX2" fmla="*/ 1577546 w 2286594"/>
              <a:gd name="connsiteY2" fmla="*/ 0 h 4182379"/>
              <a:gd name="connsiteX3" fmla="*/ 2286594 w 2286594"/>
              <a:gd name="connsiteY3" fmla="*/ 4182379 h 4182379"/>
              <a:gd name="connsiteX4" fmla="*/ 891746 w 2286594"/>
              <a:gd name="connsiteY4" fmla="*/ 943233 h 4182379"/>
              <a:gd name="connsiteX0" fmla="*/ 0 w 5997845"/>
              <a:gd name="connsiteY0" fmla="*/ 5220765 h 5220765"/>
              <a:gd name="connsiteX1" fmla="*/ 3711251 w 5997845"/>
              <a:gd name="connsiteY1" fmla="*/ 288325 h 5220765"/>
              <a:gd name="connsiteX2" fmla="*/ 5288797 w 5997845"/>
              <a:gd name="connsiteY2" fmla="*/ 0 h 5220765"/>
              <a:gd name="connsiteX3" fmla="*/ 5997845 w 5997845"/>
              <a:gd name="connsiteY3" fmla="*/ 4182379 h 5220765"/>
              <a:gd name="connsiteX4" fmla="*/ 0 w 5997845"/>
              <a:gd name="connsiteY4" fmla="*/ 5220765 h 5220765"/>
              <a:gd name="connsiteX0" fmla="*/ 0 w 5997845"/>
              <a:gd name="connsiteY0" fmla="*/ 5220765 h 5220765"/>
              <a:gd name="connsiteX1" fmla="*/ 7156 w 5997845"/>
              <a:gd name="connsiteY1" fmla="*/ 970251 h 5220765"/>
              <a:gd name="connsiteX2" fmla="*/ 5288797 w 5997845"/>
              <a:gd name="connsiteY2" fmla="*/ 0 h 5220765"/>
              <a:gd name="connsiteX3" fmla="*/ 5997845 w 5997845"/>
              <a:gd name="connsiteY3" fmla="*/ 4182379 h 5220765"/>
              <a:gd name="connsiteX4" fmla="*/ 0 w 5997845"/>
              <a:gd name="connsiteY4" fmla="*/ 5220765 h 5220765"/>
              <a:gd name="connsiteX0" fmla="*/ 20358 w 6018203"/>
              <a:gd name="connsiteY0" fmla="*/ 5220765 h 5220765"/>
              <a:gd name="connsiteX1" fmla="*/ 160 w 6018203"/>
              <a:gd name="connsiteY1" fmla="*/ 950713 h 5220765"/>
              <a:gd name="connsiteX2" fmla="*/ 5309155 w 6018203"/>
              <a:gd name="connsiteY2" fmla="*/ 0 h 5220765"/>
              <a:gd name="connsiteX3" fmla="*/ 6018203 w 6018203"/>
              <a:gd name="connsiteY3" fmla="*/ 4182379 h 5220765"/>
              <a:gd name="connsiteX4" fmla="*/ 20358 w 6018203"/>
              <a:gd name="connsiteY4" fmla="*/ 5220765 h 5220765"/>
              <a:gd name="connsiteX0" fmla="*/ 0 w 6025199"/>
              <a:gd name="connsiteY0" fmla="*/ 5252027 h 5252027"/>
              <a:gd name="connsiteX1" fmla="*/ 7156 w 6025199"/>
              <a:gd name="connsiteY1" fmla="*/ 950713 h 5252027"/>
              <a:gd name="connsiteX2" fmla="*/ 5316151 w 6025199"/>
              <a:gd name="connsiteY2" fmla="*/ 0 h 5252027"/>
              <a:gd name="connsiteX3" fmla="*/ 6025199 w 6025199"/>
              <a:gd name="connsiteY3" fmla="*/ 4182379 h 5252027"/>
              <a:gd name="connsiteX4" fmla="*/ 0 w 6025199"/>
              <a:gd name="connsiteY4" fmla="*/ 5252027 h 5252027"/>
              <a:gd name="connsiteX0" fmla="*/ 0 w 6048645"/>
              <a:gd name="connsiteY0" fmla="*/ 5252027 h 5252027"/>
              <a:gd name="connsiteX1" fmla="*/ 7156 w 6048645"/>
              <a:gd name="connsiteY1" fmla="*/ 950713 h 5252027"/>
              <a:gd name="connsiteX2" fmla="*/ 5316151 w 6048645"/>
              <a:gd name="connsiteY2" fmla="*/ 0 h 5252027"/>
              <a:gd name="connsiteX3" fmla="*/ 6048645 w 6048645"/>
              <a:gd name="connsiteY3" fmla="*/ 4162841 h 5252027"/>
              <a:gd name="connsiteX4" fmla="*/ 0 w 6048645"/>
              <a:gd name="connsiteY4" fmla="*/ 5252027 h 5252027"/>
              <a:gd name="connsiteX0" fmla="*/ 0 w 6052552"/>
              <a:gd name="connsiteY0" fmla="*/ 5252027 h 5252027"/>
              <a:gd name="connsiteX1" fmla="*/ 7156 w 6052552"/>
              <a:gd name="connsiteY1" fmla="*/ 950713 h 5252027"/>
              <a:gd name="connsiteX2" fmla="*/ 5316151 w 6052552"/>
              <a:gd name="connsiteY2" fmla="*/ 0 h 5252027"/>
              <a:gd name="connsiteX3" fmla="*/ 6052552 w 6052552"/>
              <a:gd name="connsiteY3" fmla="*/ 4158933 h 5252027"/>
              <a:gd name="connsiteX4" fmla="*/ 0 w 6052552"/>
              <a:gd name="connsiteY4" fmla="*/ 5252027 h 5252027"/>
              <a:gd name="connsiteX0" fmla="*/ 0 w 6052552"/>
              <a:gd name="connsiteY0" fmla="*/ 5259842 h 5259842"/>
              <a:gd name="connsiteX1" fmla="*/ 7156 w 6052552"/>
              <a:gd name="connsiteY1" fmla="*/ 958528 h 5259842"/>
              <a:gd name="connsiteX2" fmla="*/ 5320059 w 6052552"/>
              <a:gd name="connsiteY2" fmla="*/ 0 h 5259842"/>
              <a:gd name="connsiteX3" fmla="*/ 6052552 w 6052552"/>
              <a:gd name="connsiteY3" fmla="*/ 4166748 h 5259842"/>
              <a:gd name="connsiteX4" fmla="*/ 0 w 6052552"/>
              <a:gd name="connsiteY4" fmla="*/ 5259842 h 5259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52552" h="5259842">
                <a:moveTo>
                  <a:pt x="0" y="5259842"/>
                </a:moveTo>
                <a:cubicBezTo>
                  <a:pt x="2385" y="3843004"/>
                  <a:pt x="4771" y="2375366"/>
                  <a:pt x="7156" y="958528"/>
                </a:cubicBezTo>
                <a:lnTo>
                  <a:pt x="5320059" y="0"/>
                </a:lnTo>
                <a:lnTo>
                  <a:pt x="6052552" y="4166748"/>
                </a:lnTo>
                <a:lnTo>
                  <a:pt x="0" y="5259842"/>
                </a:lnTo>
                <a:close/>
              </a:path>
            </a:pathLst>
          </a:custGeom>
          <a:ln>
            <a:solidFill>
              <a:schemeClr val="bg1">
                <a:lumMod val="7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D53A16E5-EEB1-409A-9BF4-71F08DF7BF9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 rot="720000">
            <a:off x="8526498" y="4052877"/>
            <a:ext cx="3689627" cy="642938"/>
          </a:xfrm>
        </p:spPr>
        <p:txBody>
          <a:bodyPr anchor="ctr" anchorCtr="0">
            <a:noAutofit/>
          </a:bodyPr>
          <a:lstStyle>
            <a:lvl1pPr marL="0" indent="0">
              <a:buNone/>
              <a:defRPr sz="2600" b="1">
                <a:solidFill>
                  <a:schemeClr val="bg1"/>
                </a:solidFill>
              </a:defRPr>
            </a:lvl1pPr>
            <a:lvl2pPr marL="457200" indent="0">
              <a:buNone/>
              <a:defRPr sz="2600">
                <a:solidFill>
                  <a:schemeClr val="bg1"/>
                </a:solidFill>
              </a:defRPr>
            </a:lvl2pPr>
            <a:lvl3pPr marL="914400" indent="0">
              <a:buNone/>
              <a:defRPr sz="2600">
                <a:solidFill>
                  <a:schemeClr val="bg1"/>
                </a:solidFill>
              </a:defRPr>
            </a:lvl3pPr>
            <a:lvl4pPr marL="1371600" indent="0">
              <a:buNone/>
              <a:defRPr sz="2600">
                <a:solidFill>
                  <a:schemeClr val="bg1"/>
                </a:solidFill>
              </a:defRPr>
            </a:lvl4pPr>
            <a:lvl5pPr marL="1828800" indent="0">
              <a:buNone/>
              <a:defRPr sz="2600">
                <a:solidFill>
                  <a:schemeClr val="bg1"/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2561734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aphic 23">
            <a:extLst>
              <a:ext uri="{FF2B5EF4-FFF2-40B4-BE49-F238E27FC236}">
                <a16:creationId xmlns:a16="http://schemas.microsoft.com/office/drawing/2014/main" id="{47C3B2E9-ECBE-41AD-AEEB-38E82FC382A0}"/>
              </a:ext>
            </a:extLst>
          </p:cNvPr>
          <p:cNvGrpSpPr/>
          <p:nvPr/>
        </p:nvGrpSpPr>
        <p:grpSpPr>
          <a:xfrm>
            <a:off x="-12700" y="-12700"/>
            <a:ext cx="12212320" cy="6882130"/>
            <a:chOff x="-12700" y="-12700"/>
            <a:chExt cx="12212320" cy="6882130"/>
          </a:xfrm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D75D72D-60C9-4FC2-B3B6-BBC407A1E87C}"/>
                </a:ext>
              </a:extLst>
            </p:cNvPr>
            <p:cNvSpPr/>
            <p:nvPr/>
          </p:nvSpPr>
          <p:spPr>
            <a:xfrm>
              <a:off x="6134100" y="2558390"/>
              <a:ext cx="6057900" cy="2717800"/>
            </a:xfrm>
            <a:custGeom>
              <a:avLst/>
              <a:gdLst>
                <a:gd name="connsiteX0" fmla="*/ 12700 w 6057900"/>
                <a:gd name="connsiteY0" fmla="*/ 1852320 h 2717800"/>
                <a:gd name="connsiteX1" fmla="*/ 6055360 w 6057900"/>
                <a:gd name="connsiteY1" fmla="*/ 2705760 h 2717800"/>
                <a:gd name="connsiteX2" fmla="*/ 6055360 w 6057900"/>
                <a:gd name="connsiteY2" fmla="*/ 664870 h 2717800"/>
                <a:gd name="connsiteX3" fmla="*/ 486410 w 6057900"/>
                <a:gd name="connsiteY3" fmla="*/ 33680 h 2717800"/>
                <a:gd name="connsiteX4" fmla="*/ 12700 w 6057900"/>
                <a:gd name="connsiteY4" fmla="*/ 1852320 h 271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7900" h="2717800">
                  <a:moveTo>
                    <a:pt x="12700" y="1852320"/>
                  </a:moveTo>
                  <a:cubicBezTo>
                    <a:pt x="12700" y="1852320"/>
                    <a:pt x="1485900" y="1508150"/>
                    <a:pt x="6055360" y="2705760"/>
                  </a:cubicBezTo>
                  <a:lnTo>
                    <a:pt x="6055360" y="664870"/>
                  </a:lnTo>
                  <a:cubicBezTo>
                    <a:pt x="2434590" y="-165710"/>
                    <a:pt x="486410" y="33680"/>
                    <a:pt x="486410" y="33680"/>
                  </a:cubicBezTo>
                  <a:lnTo>
                    <a:pt x="12700" y="1852320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alpha val="5000"/>
                  </a:schemeClr>
                </a:gs>
                <a:gs pos="100000">
                  <a:schemeClr val="accent1">
                    <a:alpha val="40000"/>
                  </a:schemeClr>
                </a:gs>
              </a:gsLst>
              <a:lin ang="108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DDD47AF-7D6B-4DDA-844C-9F41D60507B7}"/>
                </a:ext>
              </a:extLst>
            </p:cNvPr>
            <p:cNvSpPr/>
            <p:nvPr/>
          </p:nvSpPr>
          <p:spPr>
            <a:xfrm>
              <a:off x="5767070" y="5688330"/>
              <a:ext cx="1130300" cy="1181100"/>
            </a:xfrm>
            <a:custGeom>
              <a:avLst/>
              <a:gdLst>
                <a:gd name="connsiteX0" fmla="*/ 1127760 w 1130300"/>
                <a:gd name="connsiteY0" fmla="*/ 12700 h 1181100"/>
                <a:gd name="connsiteX1" fmla="*/ 1127760 w 1130300"/>
                <a:gd name="connsiteY1" fmla="*/ 12700 h 1181100"/>
                <a:gd name="connsiteX2" fmla="*/ 547370 w 1130300"/>
                <a:gd name="connsiteY2" fmla="*/ 491490 h 1181100"/>
                <a:gd name="connsiteX3" fmla="*/ 12700 w 1130300"/>
                <a:gd name="connsiteY3" fmla="*/ 1169670 h 1181100"/>
                <a:gd name="connsiteX4" fmla="*/ 435610 w 1130300"/>
                <a:gd name="connsiteY4" fmla="*/ 1169670 h 1181100"/>
                <a:gd name="connsiteX5" fmla="*/ 835660 w 1130300"/>
                <a:gd name="connsiteY5" fmla="*/ 670560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300" h="1181100">
                  <a:moveTo>
                    <a:pt x="1127760" y="12700"/>
                  </a:moveTo>
                  <a:lnTo>
                    <a:pt x="1127760" y="12700"/>
                  </a:lnTo>
                  <a:lnTo>
                    <a:pt x="547370" y="491490"/>
                  </a:lnTo>
                  <a:lnTo>
                    <a:pt x="12700" y="1169670"/>
                  </a:lnTo>
                  <a:lnTo>
                    <a:pt x="435610" y="1169670"/>
                  </a:lnTo>
                  <a:lnTo>
                    <a:pt x="835660" y="670560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alpha val="20000"/>
                  </a:schemeClr>
                </a:gs>
                <a:gs pos="0">
                  <a:schemeClr val="accent3">
                    <a:alpha val="5000"/>
                  </a:schemeClr>
                </a:gs>
              </a:gsLst>
              <a:lin ang="7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B869A0C-2A0A-4F44-91DF-7D2812AC06CB}"/>
                </a:ext>
              </a:extLst>
            </p:cNvPr>
            <p:cNvSpPr/>
            <p:nvPr/>
          </p:nvSpPr>
          <p:spPr>
            <a:xfrm>
              <a:off x="-12700" y="492760"/>
              <a:ext cx="2692400" cy="762000"/>
            </a:xfrm>
            <a:custGeom>
              <a:avLst/>
              <a:gdLst>
                <a:gd name="connsiteX0" fmla="*/ 12700 w 2692400"/>
                <a:gd name="connsiteY0" fmla="*/ 429260 h 762000"/>
                <a:gd name="connsiteX1" fmla="*/ 12700 w 2692400"/>
                <a:gd name="connsiteY1" fmla="*/ 759460 h 762000"/>
                <a:gd name="connsiteX2" fmla="*/ 2044700 w 2692400"/>
                <a:gd name="connsiteY2" fmla="*/ 334010 h 762000"/>
                <a:gd name="connsiteX3" fmla="*/ 2689860 w 2692400"/>
                <a:gd name="connsiteY3" fmla="*/ 12700 h 762000"/>
                <a:gd name="connsiteX4" fmla="*/ 2689860 w 2692400"/>
                <a:gd name="connsiteY4" fmla="*/ 12700 h 762000"/>
                <a:gd name="connsiteX5" fmla="*/ 1936750 w 2692400"/>
                <a:gd name="connsiteY5" fmla="*/ 1270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2400" h="762000">
                  <a:moveTo>
                    <a:pt x="12700" y="429260"/>
                  </a:moveTo>
                  <a:lnTo>
                    <a:pt x="12700" y="759460"/>
                  </a:lnTo>
                  <a:lnTo>
                    <a:pt x="2044700" y="334010"/>
                  </a:lnTo>
                  <a:lnTo>
                    <a:pt x="2689860" y="12700"/>
                  </a:lnTo>
                  <a:lnTo>
                    <a:pt x="2689860" y="12700"/>
                  </a:lnTo>
                  <a:lnTo>
                    <a:pt x="1936750" y="12700"/>
                  </a:lnTo>
                  <a:close/>
                </a:path>
              </a:pathLst>
            </a:custGeom>
            <a:gradFill>
              <a:gsLst>
                <a:gs pos="100000">
                  <a:schemeClr val="tx2">
                    <a:alpha val="2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8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63DDEEC-D329-48E8-AB64-F011639C386A}"/>
                </a:ext>
              </a:extLst>
            </p:cNvPr>
            <p:cNvSpPr/>
            <p:nvPr/>
          </p:nvSpPr>
          <p:spPr>
            <a:xfrm>
              <a:off x="7642860" y="-12700"/>
              <a:ext cx="1282700" cy="1231900"/>
            </a:xfrm>
            <a:custGeom>
              <a:avLst/>
              <a:gdLst>
                <a:gd name="connsiteX0" fmla="*/ 12700 w 1282700"/>
                <a:gd name="connsiteY0" fmla="*/ 1226820 h 1231900"/>
                <a:gd name="connsiteX1" fmla="*/ 613410 w 1282700"/>
                <a:gd name="connsiteY1" fmla="*/ 773430 h 1231900"/>
                <a:gd name="connsiteX2" fmla="*/ 1270000 w 1282700"/>
                <a:gd name="connsiteY2" fmla="*/ 12700 h 1231900"/>
                <a:gd name="connsiteX3" fmla="*/ 831850 w 1282700"/>
                <a:gd name="connsiteY3" fmla="*/ 12700 h 1231900"/>
                <a:gd name="connsiteX4" fmla="*/ 334010 w 1282700"/>
                <a:gd name="connsiteY4" fmla="*/ 581660 h 1231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700" h="1231900">
                  <a:moveTo>
                    <a:pt x="12700" y="1226820"/>
                  </a:moveTo>
                  <a:lnTo>
                    <a:pt x="613410" y="773430"/>
                  </a:lnTo>
                  <a:lnTo>
                    <a:pt x="1270000" y="12700"/>
                  </a:lnTo>
                  <a:lnTo>
                    <a:pt x="831850" y="12700"/>
                  </a:lnTo>
                  <a:lnTo>
                    <a:pt x="334010" y="581660"/>
                  </a:lnTo>
                  <a:close/>
                </a:path>
              </a:pathLst>
            </a:custGeom>
            <a:gradFill>
              <a:gsLst>
                <a:gs pos="100000">
                  <a:schemeClr val="bg2">
                    <a:alpha val="20000"/>
                  </a:schemeClr>
                </a:gs>
                <a:gs pos="0">
                  <a:schemeClr val="bg2">
                    <a:alpha val="5000"/>
                  </a:schemeClr>
                </a:gs>
              </a:gsLst>
              <a:lin ang="312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B80AAE-AECF-4ED8-AF96-F4934E33F6FD}"/>
                </a:ext>
              </a:extLst>
            </p:cNvPr>
            <p:cNvSpPr/>
            <p:nvPr/>
          </p:nvSpPr>
          <p:spPr>
            <a:xfrm>
              <a:off x="8820150" y="-12700"/>
              <a:ext cx="2349500" cy="1943100"/>
            </a:xfrm>
            <a:custGeom>
              <a:avLst/>
              <a:gdLst>
                <a:gd name="connsiteX0" fmla="*/ 12700 w 2349500"/>
                <a:gd name="connsiteY0" fmla="*/ 1560830 h 1943100"/>
                <a:gd name="connsiteX1" fmla="*/ 1536700 w 2349500"/>
                <a:gd name="connsiteY1" fmla="*/ 1941830 h 1943100"/>
                <a:gd name="connsiteX2" fmla="*/ 2346960 w 2349500"/>
                <a:gd name="connsiteY2" fmla="*/ 68580 h 1943100"/>
                <a:gd name="connsiteX3" fmla="*/ 1965960 w 2349500"/>
                <a:gd name="connsiteY3" fmla="*/ 12700 h 1943100"/>
                <a:gd name="connsiteX4" fmla="*/ 939800 w 2349500"/>
                <a:gd name="connsiteY4" fmla="*/ 12700 h 1943100"/>
                <a:gd name="connsiteX5" fmla="*/ 12700 w 2349500"/>
                <a:gd name="connsiteY5" fmla="*/ 1560830 h 194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9500" h="1943100">
                  <a:moveTo>
                    <a:pt x="12700" y="1560830"/>
                  </a:moveTo>
                  <a:cubicBezTo>
                    <a:pt x="12700" y="1560830"/>
                    <a:pt x="1094740" y="1871980"/>
                    <a:pt x="1536700" y="1941830"/>
                  </a:cubicBezTo>
                  <a:cubicBezTo>
                    <a:pt x="2020570" y="1625600"/>
                    <a:pt x="2346960" y="68580"/>
                    <a:pt x="2346960" y="68580"/>
                  </a:cubicBezTo>
                  <a:cubicBezTo>
                    <a:pt x="2346960" y="68580"/>
                    <a:pt x="2222500" y="40640"/>
                    <a:pt x="1965960" y="12700"/>
                  </a:cubicBezTo>
                  <a:lnTo>
                    <a:pt x="939800" y="12700"/>
                  </a:lnTo>
                  <a:cubicBezTo>
                    <a:pt x="664210" y="1154430"/>
                    <a:pt x="12700" y="1560830"/>
                    <a:pt x="12700" y="156083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alpha val="40000"/>
                  </a:schemeClr>
                </a:gs>
                <a:gs pos="100000">
                  <a:schemeClr val="accent3">
                    <a:alpha val="5000"/>
                  </a:schemeClr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C335455-9900-4BAE-AB3E-1CA284A4BA15}"/>
                </a:ext>
              </a:extLst>
            </p:cNvPr>
            <p:cNvSpPr/>
            <p:nvPr/>
          </p:nvSpPr>
          <p:spPr>
            <a:xfrm>
              <a:off x="7265670" y="5240886"/>
              <a:ext cx="4927600" cy="1193800"/>
            </a:xfrm>
            <a:custGeom>
              <a:avLst/>
              <a:gdLst>
                <a:gd name="connsiteX0" fmla="*/ 204470 w 4927600"/>
                <a:gd name="connsiteY0" fmla="*/ 13105 h 1193800"/>
                <a:gd name="connsiteX1" fmla="*/ 12700 w 4927600"/>
                <a:gd name="connsiteY1" fmla="*/ 786535 h 1193800"/>
                <a:gd name="connsiteX2" fmla="*/ 4923790 w 4927600"/>
                <a:gd name="connsiteY2" fmla="*/ 1181505 h 1193800"/>
                <a:gd name="connsiteX3" fmla="*/ 4923790 w 4927600"/>
                <a:gd name="connsiteY3" fmla="*/ 366164 h 1193800"/>
                <a:gd name="connsiteX4" fmla="*/ 204470 w 4927600"/>
                <a:gd name="connsiteY4" fmla="*/ 13105 h 119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7600" h="1193800">
                  <a:moveTo>
                    <a:pt x="204470" y="13105"/>
                  </a:moveTo>
                  <a:lnTo>
                    <a:pt x="12700" y="786535"/>
                  </a:lnTo>
                  <a:cubicBezTo>
                    <a:pt x="12700" y="786535"/>
                    <a:pt x="2622550" y="715414"/>
                    <a:pt x="4923790" y="1181505"/>
                  </a:cubicBezTo>
                  <a:lnTo>
                    <a:pt x="4923790" y="366164"/>
                  </a:lnTo>
                  <a:cubicBezTo>
                    <a:pt x="2410461" y="-13565"/>
                    <a:pt x="204470" y="13105"/>
                    <a:pt x="204470" y="13105"/>
                  </a:cubicBezTo>
                  <a:close/>
                </a:path>
              </a:pathLst>
            </a:custGeom>
            <a:gradFill>
              <a:gsLst>
                <a:gs pos="100000">
                  <a:schemeClr val="tx2">
                    <a:alpha val="40000"/>
                  </a:schemeClr>
                </a:gs>
                <a:gs pos="0">
                  <a:schemeClr val="tx2">
                    <a:alpha val="5000"/>
                  </a:schemeClr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997994A-3EFC-4653-B5D9-345ADEF9A1E8}"/>
                </a:ext>
              </a:extLst>
            </p:cNvPr>
            <p:cNvSpPr/>
            <p:nvPr/>
          </p:nvSpPr>
          <p:spPr>
            <a:xfrm>
              <a:off x="0" y="4398010"/>
              <a:ext cx="6605059" cy="2459990"/>
            </a:xfrm>
            <a:custGeom>
              <a:avLst/>
              <a:gdLst>
                <a:gd name="connsiteX0" fmla="*/ 6399530 w 6616700"/>
                <a:gd name="connsiteY0" fmla="*/ 12700 h 2476500"/>
                <a:gd name="connsiteX1" fmla="*/ 12700 w 6616700"/>
                <a:gd name="connsiteY1" fmla="*/ 1666240 h 2476500"/>
                <a:gd name="connsiteX2" fmla="*/ 12700 w 6616700"/>
                <a:gd name="connsiteY2" fmla="*/ 2472690 h 2476500"/>
                <a:gd name="connsiteX3" fmla="*/ 1996440 w 6616700"/>
                <a:gd name="connsiteY3" fmla="*/ 2472690 h 2476500"/>
                <a:gd name="connsiteX4" fmla="*/ 6606540 w 6616700"/>
                <a:gd name="connsiteY4" fmla="*/ 1192530 h 2476500"/>
                <a:gd name="connsiteX5" fmla="*/ 6399530 w 6616700"/>
                <a:gd name="connsiteY5" fmla="*/ 12700 h 247650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57391 h 2459990"/>
                <a:gd name="connsiteX5" fmla="*/ 6386830 w 6605059"/>
                <a:gd name="connsiteY5" fmla="*/ 0 h 2459990"/>
                <a:gd name="connsiteX0" fmla="*/ 6386830 w 6605059"/>
                <a:gd name="connsiteY0" fmla="*/ 0 h 2459990"/>
                <a:gd name="connsiteX1" fmla="*/ 0 w 6605059"/>
                <a:gd name="connsiteY1" fmla="*/ 1653540 h 2459990"/>
                <a:gd name="connsiteX2" fmla="*/ 0 w 6605059"/>
                <a:gd name="connsiteY2" fmla="*/ 2459990 h 2459990"/>
                <a:gd name="connsiteX3" fmla="*/ 1983740 w 6605059"/>
                <a:gd name="connsiteY3" fmla="*/ 2459990 h 2459990"/>
                <a:gd name="connsiteX4" fmla="*/ 6605059 w 6605059"/>
                <a:gd name="connsiteY4" fmla="*/ 1148976 h 2459990"/>
                <a:gd name="connsiteX5" fmla="*/ 6386830 w 6605059"/>
                <a:gd name="connsiteY5" fmla="*/ 0 h 245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5059" h="2459990">
                  <a:moveTo>
                    <a:pt x="6386830" y="0"/>
                  </a:moveTo>
                  <a:cubicBezTo>
                    <a:pt x="2965450" y="420370"/>
                    <a:pt x="524510" y="1424940"/>
                    <a:pt x="0" y="1653540"/>
                  </a:cubicBezTo>
                  <a:lnTo>
                    <a:pt x="0" y="2459990"/>
                  </a:lnTo>
                  <a:lnTo>
                    <a:pt x="1983740" y="2459990"/>
                  </a:lnTo>
                  <a:cubicBezTo>
                    <a:pt x="3195320" y="2000250"/>
                    <a:pt x="4846109" y="1442346"/>
                    <a:pt x="6605059" y="1148976"/>
                  </a:cubicBezTo>
                  <a:cubicBezTo>
                    <a:pt x="6526319" y="682886"/>
                    <a:pt x="6478270" y="457200"/>
                    <a:pt x="6386830" y="0"/>
                  </a:cubicBezTo>
                  <a:close/>
                </a:path>
              </a:pathLst>
            </a:custGeom>
            <a:gradFill>
              <a:gsLst>
                <a:gs pos="100000">
                  <a:schemeClr val="bg2">
                    <a:alpha val="40000"/>
                  </a:schemeClr>
                </a:gs>
                <a:gs pos="0">
                  <a:schemeClr val="accent5">
                    <a:alpha val="5000"/>
                  </a:schemeClr>
                </a:gs>
              </a:gsLst>
              <a:lin ang="5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2CC930F-B5EF-486A-A896-75D6B8DDAD09}"/>
                </a:ext>
              </a:extLst>
            </p:cNvPr>
            <p:cNvSpPr/>
            <p:nvPr/>
          </p:nvSpPr>
          <p:spPr>
            <a:xfrm>
              <a:off x="-12700" y="741680"/>
              <a:ext cx="6629400" cy="5981700"/>
            </a:xfrm>
            <a:custGeom>
              <a:avLst/>
              <a:gdLst>
                <a:gd name="connsiteX0" fmla="*/ 5783580 w 6629400"/>
                <a:gd name="connsiteY0" fmla="*/ 12700 h 5981700"/>
                <a:gd name="connsiteX1" fmla="*/ 12700 w 6629400"/>
                <a:gd name="connsiteY1" fmla="*/ 1029970 h 5981700"/>
                <a:gd name="connsiteX2" fmla="*/ 12700 w 6629400"/>
                <a:gd name="connsiteY2" fmla="*/ 5971540 h 5981700"/>
                <a:gd name="connsiteX3" fmla="*/ 6620510 w 6629400"/>
                <a:gd name="connsiteY3" fmla="*/ 480695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29400" h="5981700">
                  <a:moveTo>
                    <a:pt x="5783580" y="12700"/>
                  </a:moveTo>
                  <a:lnTo>
                    <a:pt x="12700" y="1029970"/>
                  </a:lnTo>
                  <a:lnTo>
                    <a:pt x="12700" y="5971540"/>
                  </a:lnTo>
                  <a:lnTo>
                    <a:pt x="6620510" y="480695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2"/>
                </a:gs>
                <a:gs pos="100000">
                  <a:schemeClr val="accent5"/>
                </a:gs>
              </a:gsLst>
              <a:lin ang="2700000" scaled="0"/>
              <a:tileRect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791B94BC-A2EC-4D50-B423-764E53B13BE7}"/>
                </a:ext>
              </a:extLst>
            </p:cNvPr>
            <p:cNvSpPr/>
            <p:nvPr/>
          </p:nvSpPr>
          <p:spPr>
            <a:xfrm>
              <a:off x="7533640" y="-12700"/>
              <a:ext cx="1676400" cy="1549400"/>
            </a:xfrm>
            <a:custGeom>
              <a:avLst/>
              <a:gdLst>
                <a:gd name="connsiteX0" fmla="*/ 1123950 w 1676400"/>
                <a:gd name="connsiteY0" fmla="*/ 12700 h 1549400"/>
                <a:gd name="connsiteX1" fmla="*/ 12700 w 1676400"/>
                <a:gd name="connsiteY1" fmla="*/ 1268730 h 1549400"/>
                <a:gd name="connsiteX2" fmla="*/ 320040 w 1676400"/>
                <a:gd name="connsiteY2" fmla="*/ 1541780 h 1549400"/>
                <a:gd name="connsiteX3" fmla="*/ 1672590 w 1676400"/>
                <a:gd name="connsiteY3" fmla="*/ 12700 h 154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1549400">
                  <a:moveTo>
                    <a:pt x="1123950" y="12700"/>
                  </a:moveTo>
                  <a:lnTo>
                    <a:pt x="12700" y="1268730"/>
                  </a:lnTo>
                  <a:lnTo>
                    <a:pt x="320040" y="1541780"/>
                  </a:lnTo>
                  <a:lnTo>
                    <a:pt x="1672590" y="12700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8684" t="-98206" r="-65455" b="7644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D578B85-2A30-4840-8B68-DDDE2A2DF6B6}"/>
                </a:ext>
              </a:extLst>
            </p:cNvPr>
            <p:cNvSpPr/>
            <p:nvPr/>
          </p:nvSpPr>
          <p:spPr>
            <a:xfrm>
              <a:off x="-12700" y="431800"/>
              <a:ext cx="2921000" cy="1041400"/>
            </a:xfrm>
            <a:custGeom>
              <a:avLst/>
              <a:gdLst>
                <a:gd name="connsiteX0" fmla="*/ 12700 w 2921000"/>
                <a:gd name="connsiteY0" fmla="*/ 1031240 h 1041400"/>
                <a:gd name="connsiteX1" fmla="*/ 2912110 w 2921000"/>
                <a:gd name="connsiteY1" fmla="*/ 415290 h 1041400"/>
                <a:gd name="connsiteX2" fmla="*/ 2827020 w 2921000"/>
                <a:gd name="connsiteY2" fmla="*/ 12700 h 1041400"/>
                <a:gd name="connsiteX3" fmla="*/ 12700 w 2921000"/>
                <a:gd name="connsiteY3" fmla="*/ 61087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1000" h="1041400">
                  <a:moveTo>
                    <a:pt x="12700" y="1031240"/>
                  </a:moveTo>
                  <a:lnTo>
                    <a:pt x="2912110" y="415290"/>
                  </a:lnTo>
                  <a:lnTo>
                    <a:pt x="2827020" y="12700"/>
                  </a:lnTo>
                  <a:lnTo>
                    <a:pt x="12700" y="610870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-32063" t="15838" r="1073" b="-15838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E87D68E-7B06-4D4A-BAE3-650770DBFBE6}"/>
                </a:ext>
              </a:extLst>
            </p:cNvPr>
            <p:cNvSpPr/>
            <p:nvPr/>
          </p:nvSpPr>
          <p:spPr>
            <a:xfrm>
              <a:off x="5916930" y="5568950"/>
              <a:ext cx="1358900" cy="1295400"/>
            </a:xfrm>
            <a:custGeom>
              <a:avLst/>
              <a:gdLst>
                <a:gd name="connsiteX0" fmla="*/ 12700 w 1358900"/>
                <a:gd name="connsiteY0" fmla="*/ 1289050 h 1295400"/>
                <a:gd name="connsiteX1" fmla="*/ 538480 w 1358900"/>
                <a:gd name="connsiteY1" fmla="*/ 1289050 h 1295400"/>
                <a:gd name="connsiteX2" fmla="*/ 1350010 w 1358900"/>
                <a:gd name="connsiteY2" fmla="*/ 269240 h 1295400"/>
                <a:gd name="connsiteX3" fmla="*/ 1028700 w 1358900"/>
                <a:gd name="connsiteY3" fmla="*/ 1270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8900" h="1295400">
                  <a:moveTo>
                    <a:pt x="12700" y="1289050"/>
                  </a:moveTo>
                  <a:lnTo>
                    <a:pt x="538480" y="1289050"/>
                  </a:lnTo>
                  <a:lnTo>
                    <a:pt x="1350010" y="269240"/>
                  </a:lnTo>
                  <a:lnTo>
                    <a:pt x="1028700" y="12700"/>
                  </a:lnTo>
                  <a:close/>
                </a:path>
              </a:pathLst>
            </a:custGeom>
            <a:blipFill>
              <a:blip r:embed="rId4"/>
              <a:srcRect/>
              <a:stretch>
                <a:fillRect l="-121206" t="11183" r="13010" b="-182361"/>
              </a:stretch>
            </a:blip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0744E0D-4320-4203-ABA0-DC9D0B329E16}"/>
                </a:ext>
              </a:extLst>
            </p:cNvPr>
            <p:cNvSpPr/>
            <p:nvPr/>
          </p:nvSpPr>
          <p:spPr>
            <a:xfrm>
              <a:off x="7754620" y="4657090"/>
              <a:ext cx="4445000" cy="1765300"/>
            </a:xfrm>
            <a:custGeom>
              <a:avLst/>
              <a:gdLst>
                <a:gd name="connsiteX0" fmla="*/ 187961 w 4445000"/>
                <a:gd name="connsiteY0" fmla="*/ 12700 h 1765300"/>
                <a:gd name="connsiteX1" fmla="*/ 12700 w 4445000"/>
                <a:gd name="connsiteY1" fmla="*/ 859790 h 1765300"/>
                <a:gd name="connsiteX2" fmla="*/ 4434840 w 4445000"/>
                <a:gd name="connsiteY2" fmla="*/ 1753870 h 1765300"/>
                <a:gd name="connsiteX3" fmla="*/ 4434840 w 4445000"/>
                <a:gd name="connsiteY3" fmla="*/ 871220 h 176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45000" h="1765300">
                  <a:moveTo>
                    <a:pt x="187961" y="12700"/>
                  </a:moveTo>
                  <a:lnTo>
                    <a:pt x="12700" y="859790"/>
                  </a:lnTo>
                  <a:lnTo>
                    <a:pt x="4434840" y="1753870"/>
                  </a:lnTo>
                  <a:lnTo>
                    <a:pt x="4434840" y="871220"/>
                  </a:lnTo>
                  <a:close/>
                </a:path>
              </a:pathLst>
            </a:custGeom>
            <a:gradFill>
              <a:gsLst>
                <a:gs pos="100000">
                  <a:schemeClr val="tx1"/>
                </a:gs>
                <a:gs pos="0">
                  <a:schemeClr val="tx2"/>
                </a:gs>
              </a:gsLst>
              <a:lin ang="90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88CFBA9-D870-41CC-A059-97970304A115}"/>
                </a:ext>
              </a:extLst>
            </p:cNvPr>
            <p:cNvSpPr/>
            <p:nvPr/>
          </p:nvSpPr>
          <p:spPr>
            <a:xfrm>
              <a:off x="6718300" y="1951990"/>
              <a:ext cx="5473700" cy="3289300"/>
            </a:xfrm>
            <a:custGeom>
              <a:avLst/>
              <a:gdLst>
                <a:gd name="connsiteX0" fmla="*/ 5471160 w 5473700"/>
                <a:gd name="connsiteY0" fmla="*/ 1239520 h 3289300"/>
                <a:gd name="connsiteX1" fmla="*/ 513080 w 5473700"/>
                <a:gd name="connsiteY1" fmla="*/ 12700 h 3289300"/>
                <a:gd name="connsiteX2" fmla="*/ 12700 w 5473700"/>
                <a:gd name="connsiteY2" fmla="*/ 1934210 h 3289300"/>
                <a:gd name="connsiteX3" fmla="*/ 5471160 w 5473700"/>
                <a:gd name="connsiteY3" fmla="*/ 3285490 h 328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3700" h="3289300">
                  <a:moveTo>
                    <a:pt x="5471160" y="1239520"/>
                  </a:moveTo>
                  <a:lnTo>
                    <a:pt x="513080" y="12700"/>
                  </a:lnTo>
                  <a:lnTo>
                    <a:pt x="12700" y="1934210"/>
                  </a:lnTo>
                  <a:lnTo>
                    <a:pt x="5471160" y="3285490"/>
                  </a:ln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104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242F88-3014-41DD-BA5C-BEE53C5FBC5C}"/>
                </a:ext>
              </a:extLst>
            </p:cNvPr>
            <p:cNvSpPr/>
            <p:nvPr/>
          </p:nvSpPr>
          <p:spPr>
            <a:xfrm>
              <a:off x="-12700" y="1065530"/>
              <a:ext cx="6286500" cy="5397500"/>
            </a:xfrm>
            <a:custGeom>
              <a:avLst/>
              <a:gdLst>
                <a:gd name="connsiteX0" fmla="*/ 12700 w 6286500"/>
                <a:gd name="connsiteY0" fmla="*/ 1008380 h 5397500"/>
                <a:gd name="connsiteX1" fmla="*/ 12700 w 6286500"/>
                <a:gd name="connsiteY1" fmla="*/ 1046480 h 5397500"/>
                <a:gd name="connsiteX2" fmla="*/ 5509260 w 6286500"/>
                <a:gd name="connsiteY2" fmla="*/ 57150 h 5397500"/>
                <a:gd name="connsiteX3" fmla="*/ 6238240 w 6286500"/>
                <a:gd name="connsiteY3" fmla="*/ 4236720 h 5397500"/>
                <a:gd name="connsiteX4" fmla="*/ 12700 w 6286500"/>
                <a:gd name="connsiteY4" fmla="*/ 5356860 h 5397500"/>
                <a:gd name="connsiteX5" fmla="*/ 12700 w 6286500"/>
                <a:gd name="connsiteY5" fmla="*/ 5394960 h 5397500"/>
                <a:gd name="connsiteX6" fmla="*/ 6263640 w 6286500"/>
                <a:gd name="connsiteY6" fmla="*/ 4271010 h 5397500"/>
                <a:gd name="connsiteX7" fmla="*/ 6282690 w 6286500"/>
                <a:gd name="connsiteY7" fmla="*/ 4267200 h 5397500"/>
                <a:gd name="connsiteX8" fmla="*/ 5541010 w 6286500"/>
                <a:gd name="connsiteY8" fmla="*/ 12700 h 539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0" h="5397500">
                  <a:moveTo>
                    <a:pt x="12700" y="1008380"/>
                  </a:moveTo>
                  <a:lnTo>
                    <a:pt x="12700" y="1046480"/>
                  </a:lnTo>
                  <a:lnTo>
                    <a:pt x="5509260" y="57150"/>
                  </a:lnTo>
                  <a:lnTo>
                    <a:pt x="6238240" y="4236720"/>
                  </a:lnTo>
                  <a:lnTo>
                    <a:pt x="12700" y="5356860"/>
                  </a:lnTo>
                  <a:lnTo>
                    <a:pt x="12700" y="5394960"/>
                  </a:lnTo>
                  <a:lnTo>
                    <a:pt x="6263640" y="4271010"/>
                  </a:lnTo>
                  <a:lnTo>
                    <a:pt x="6282690" y="4267200"/>
                  </a:lnTo>
                  <a:lnTo>
                    <a:pt x="5541010" y="12700"/>
                  </a:ln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253D3E1-4DA1-48D6-AC1F-7C97914E3B63}"/>
                </a:ext>
              </a:extLst>
            </p:cNvPr>
            <p:cNvSpPr/>
            <p:nvPr/>
          </p:nvSpPr>
          <p:spPr>
            <a:xfrm>
              <a:off x="9467850" y="-12700"/>
              <a:ext cx="1727200" cy="1714500"/>
            </a:xfrm>
            <a:custGeom>
              <a:avLst/>
              <a:gdLst>
                <a:gd name="connsiteX0" fmla="*/ 1355090 w 1727200"/>
                <a:gd name="connsiteY0" fmla="*/ 1706880 h 1714500"/>
                <a:gd name="connsiteX1" fmla="*/ 1719580 w 1727200"/>
                <a:gd name="connsiteY1" fmla="*/ 12700 h 1714500"/>
                <a:gd name="connsiteX2" fmla="*/ 314960 w 1727200"/>
                <a:gd name="connsiteY2" fmla="*/ 12700 h 1714500"/>
                <a:gd name="connsiteX3" fmla="*/ 12700 w 1727200"/>
                <a:gd name="connsiteY3" fmla="*/ 1413510 h 171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27200" h="1714500">
                  <a:moveTo>
                    <a:pt x="1355090" y="1706880"/>
                  </a:moveTo>
                  <a:lnTo>
                    <a:pt x="1719580" y="12700"/>
                  </a:lnTo>
                  <a:lnTo>
                    <a:pt x="314960" y="12700"/>
                  </a:lnTo>
                  <a:lnTo>
                    <a:pt x="12700" y="1413510"/>
                  </a:lnTo>
                  <a:close/>
                </a:path>
              </a:pathLst>
            </a:custGeom>
            <a:gradFill>
              <a:gsLst>
                <a:gs pos="100000">
                  <a:schemeClr val="accent3"/>
                </a:gs>
                <a:gs pos="0">
                  <a:schemeClr val="accent6"/>
                </a:gs>
              </a:gsLst>
              <a:lin ang="5940000" scaled="0"/>
            </a:gra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B92DD61-4420-4806-AA96-2BCD8FCA8CA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 rot="21020577">
            <a:off x="630442" y="2818995"/>
            <a:ext cx="4851352" cy="1827069"/>
          </a:xfrm>
        </p:spPr>
        <p:txBody>
          <a:bodyPr anchor="ctr" anchorCtr="0">
            <a:normAutofit/>
          </a:bodyPr>
          <a:lstStyle>
            <a:lvl1pPr algn="l">
              <a:defRPr sz="55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Presentation</a:t>
            </a:r>
            <a:br>
              <a:rPr lang="en-US" noProof="0"/>
            </a:br>
            <a:r>
              <a:rPr lang="en-US" noProof="0"/>
              <a:t>Title</a:t>
            </a:r>
          </a:p>
        </p:txBody>
      </p:sp>
      <p:sp>
        <p:nvSpPr>
          <p:cNvPr id="23" name="Subtitle 2">
            <a:extLst>
              <a:ext uri="{FF2B5EF4-FFF2-40B4-BE49-F238E27FC236}">
                <a16:creationId xmlns:a16="http://schemas.microsoft.com/office/drawing/2014/main" id="{EEDE58A0-A534-4BA6-A842-9291BD21B3B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 rot="853085">
            <a:off x="7075878" y="2826510"/>
            <a:ext cx="4975641" cy="1655762"/>
          </a:xfrm>
        </p:spPr>
        <p:txBody>
          <a:bodyPr anchor="ctr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32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557026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9">
            <a:extLst>
              <a:ext uri="{FF2B5EF4-FFF2-40B4-BE49-F238E27FC236}">
                <a16:creationId xmlns:a16="http://schemas.microsoft.com/office/drawing/2014/main" id="{DBE053F1-F4AB-44C9-AD59-A25E78B48A3F}"/>
              </a:ext>
            </a:extLst>
          </p:cNvPr>
          <p:cNvGrpSpPr/>
          <p:nvPr/>
        </p:nvGrpSpPr>
        <p:grpSpPr>
          <a:xfrm>
            <a:off x="1980240" y="520107"/>
            <a:ext cx="10219389" cy="6350602"/>
            <a:chOff x="1980240" y="520107"/>
            <a:chExt cx="10219389" cy="635060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CD9D55-0502-4018-AF6A-4F0A0F0E07E9}"/>
                </a:ext>
              </a:extLst>
            </p:cNvPr>
            <p:cNvSpPr/>
            <p:nvPr/>
          </p:nvSpPr>
          <p:spPr>
            <a:xfrm>
              <a:off x="1980240" y="2877450"/>
              <a:ext cx="3086393" cy="3988178"/>
            </a:xfrm>
            <a:custGeom>
              <a:avLst/>
              <a:gdLst>
                <a:gd name="connsiteX0" fmla="*/ 12693 w 3086392"/>
                <a:gd name="connsiteY0" fmla="*/ 614730 h 3988178"/>
                <a:gd name="connsiteX1" fmla="*/ 1910253 w 3086392"/>
                <a:gd name="connsiteY1" fmla="*/ 3983090 h 3988178"/>
                <a:gd name="connsiteX2" fmla="*/ 3082574 w 3086392"/>
                <a:gd name="connsiteY2" fmla="*/ 3983090 h 3988178"/>
                <a:gd name="connsiteX3" fmla="*/ 2258266 w 3086392"/>
                <a:gd name="connsiteY3" fmla="*/ 12693 h 3988178"/>
                <a:gd name="connsiteX4" fmla="*/ 12693 w 3086392"/>
                <a:gd name="connsiteY4" fmla="*/ 614730 h 398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6392" h="3988178">
                  <a:moveTo>
                    <a:pt x="12693" y="614730"/>
                  </a:moveTo>
                  <a:cubicBezTo>
                    <a:pt x="12693" y="614730"/>
                    <a:pt x="1595263" y="2043616"/>
                    <a:pt x="1910253" y="3983090"/>
                  </a:cubicBezTo>
                  <a:lnTo>
                    <a:pt x="3082574" y="3983090"/>
                  </a:lnTo>
                  <a:lnTo>
                    <a:pt x="2258266" y="12693"/>
                  </a:lnTo>
                  <a:lnTo>
                    <a:pt x="12693" y="614730"/>
                  </a:lnTo>
                  <a:close/>
                </a:path>
              </a:pathLst>
            </a:custGeom>
            <a:gradFill>
              <a:gsLst>
                <a:gs pos="3000">
                  <a:schemeClr val="bg1"/>
                </a:gs>
                <a:gs pos="100000">
                  <a:schemeClr val="accent5">
                    <a:alpha val="50000"/>
                  </a:schemeClr>
                </a:gs>
              </a:gsLst>
              <a:lin ang="4278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529C4B-24D5-4FF8-BD78-3A27C68248CA}"/>
                </a:ext>
              </a:extLst>
            </p:cNvPr>
            <p:cNvSpPr/>
            <p:nvPr/>
          </p:nvSpPr>
          <p:spPr>
            <a:xfrm>
              <a:off x="2962043" y="520107"/>
              <a:ext cx="9233775" cy="6350602"/>
            </a:xfrm>
            <a:custGeom>
              <a:avLst/>
              <a:gdLst>
                <a:gd name="connsiteX0" fmla="*/ 9229957 w 9233775"/>
                <a:gd name="connsiteY0" fmla="*/ 12693 h 6350602"/>
                <a:gd name="connsiteX1" fmla="*/ 12693 w 9233775"/>
                <a:gd name="connsiteY1" fmla="*/ 2225243 h 6350602"/>
                <a:gd name="connsiteX2" fmla="*/ 999577 w 9233775"/>
                <a:gd name="connsiteY2" fmla="*/ 6340434 h 6350602"/>
                <a:gd name="connsiteX3" fmla="*/ 9229957 w 9233775"/>
                <a:gd name="connsiteY3" fmla="*/ 6340434 h 635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3775" h="6350602">
                  <a:moveTo>
                    <a:pt x="9229957" y="12693"/>
                  </a:moveTo>
                  <a:lnTo>
                    <a:pt x="12693" y="2225243"/>
                  </a:lnTo>
                  <a:lnTo>
                    <a:pt x="999577" y="6340434"/>
                  </a:lnTo>
                  <a:lnTo>
                    <a:pt x="9229957" y="634043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810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43A97B8-65D7-47BC-AF76-3D5AA4527481}"/>
                </a:ext>
              </a:extLst>
            </p:cNvPr>
            <p:cNvSpPr/>
            <p:nvPr/>
          </p:nvSpPr>
          <p:spPr>
            <a:xfrm>
              <a:off x="3270682" y="752539"/>
              <a:ext cx="8928947" cy="6109280"/>
            </a:xfrm>
            <a:custGeom>
              <a:avLst/>
              <a:gdLst>
                <a:gd name="connsiteX0" fmla="*/ 43176 w 8928946"/>
                <a:gd name="connsiteY0" fmla="*/ 2217623 h 6109279"/>
                <a:gd name="connsiteX1" fmla="*/ 8913698 w 8928946"/>
                <a:gd name="connsiteY1" fmla="*/ 40636 h 6109279"/>
                <a:gd name="connsiteX2" fmla="*/ 8921318 w 8928946"/>
                <a:gd name="connsiteY2" fmla="*/ 71119 h 6109279"/>
                <a:gd name="connsiteX3" fmla="*/ 8921318 w 8928946"/>
                <a:gd name="connsiteY3" fmla="*/ 12693 h 6109279"/>
                <a:gd name="connsiteX4" fmla="*/ 25395 w 8928946"/>
                <a:gd name="connsiteY4" fmla="*/ 2196031 h 6109279"/>
                <a:gd name="connsiteX5" fmla="*/ 12693 w 8928946"/>
                <a:gd name="connsiteY5" fmla="*/ 2198571 h 6109279"/>
                <a:gd name="connsiteX6" fmla="*/ 958933 w 8928946"/>
                <a:gd name="connsiteY6" fmla="*/ 6108002 h 6109279"/>
                <a:gd name="connsiteX7" fmla="*/ 985606 w 8928946"/>
                <a:gd name="connsiteY7" fmla="*/ 6108002 h 610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8946" h="6109279">
                  <a:moveTo>
                    <a:pt x="43176" y="2217623"/>
                  </a:moveTo>
                  <a:lnTo>
                    <a:pt x="8913698" y="40636"/>
                  </a:lnTo>
                  <a:lnTo>
                    <a:pt x="8921318" y="71119"/>
                  </a:lnTo>
                  <a:lnTo>
                    <a:pt x="8921318" y="12693"/>
                  </a:lnTo>
                  <a:lnTo>
                    <a:pt x="25395" y="2196031"/>
                  </a:lnTo>
                  <a:lnTo>
                    <a:pt x="12693" y="2198571"/>
                  </a:lnTo>
                  <a:lnTo>
                    <a:pt x="958933" y="6108002"/>
                  </a:lnTo>
                  <a:lnTo>
                    <a:pt x="985606" y="6108002"/>
                  </a:lnTo>
                  <a:close/>
                </a:path>
              </a:pathLst>
            </a:custGeom>
            <a:solidFill>
              <a:schemeClr val="bg1"/>
            </a:soli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55EAF-4D26-452F-BE4D-A9B580AC928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03491" y="1001491"/>
            <a:ext cx="4065084" cy="70084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Divider Slide</a:t>
            </a:r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1" name="Text Placeholder 2">
            <a:extLst>
              <a:ext uri="{FF2B5EF4-FFF2-40B4-BE49-F238E27FC236}">
                <a16:creationId xmlns:a16="http://schemas.microsoft.com/office/drawing/2014/main" id="{E88D0B4A-E9EE-4F17-AF07-6877631314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61075" y="3345999"/>
            <a:ext cx="7319700" cy="1500187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28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0464399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6C9B7F00-EB71-4AB0-9B4E-A64B7BB58E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1225" y="1825625"/>
            <a:ext cx="10442575" cy="435133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144251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2DC463F-D8D9-4961-B44E-0CCDE38BA29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3976085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5DB1D622-84A6-489A-91BE-DF1D23C03B5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3976085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36692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5870" y="312092"/>
            <a:ext cx="4391191" cy="1368122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5A6B27D7-F5EE-4688-B64B-CDC996CB368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942689"/>
            <a:ext cx="5157787" cy="562385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9D3AFCF0-98C5-4ECC-A2A6-BA8BA0A6459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638097"/>
            <a:ext cx="5157787" cy="3184634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9" name="Text Placeholder 4">
            <a:extLst>
              <a:ext uri="{FF2B5EF4-FFF2-40B4-BE49-F238E27FC236}">
                <a16:creationId xmlns:a16="http://schemas.microsoft.com/office/drawing/2014/main" id="{3F44E47F-9EE9-414B-B2D8-DD6737905A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942689"/>
            <a:ext cx="5183188" cy="562385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Content Placeholder 5">
            <a:extLst>
              <a:ext uri="{FF2B5EF4-FFF2-40B4-BE49-F238E27FC236}">
                <a16:creationId xmlns:a16="http://schemas.microsoft.com/office/drawing/2014/main" id="{D8D8261D-A3B4-4909-8FCD-D7C160F42D85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638097"/>
            <a:ext cx="5183188" cy="3184634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1523363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9E80D7DF-92B2-4A46-AA79-DDC69AC8A8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0012" y="1347788"/>
            <a:ext cx="6172200" cy="4330539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F0A242F9-0019-4B57-A03D-285B738367A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806262"/>
            <a:ext cx="3932237" cy="2872065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274320" anchor="ctr">
            <a:normAutofit/>
          </a:bodyPr>
          <a:lstStyle>
            <a:lvl1pPr marL="0" indent="0">
              <a:buFont typeface="Arial" panose="020B0604020202020204" pitchFamily="34" charset="0"/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4A01F06-84A3-407F-8D89-167A9D4023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27985">
            <a:off x="857494" y="721373"/>
            <a:ext cx="3918639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9980283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7" name="Picture Placeholder 2">
            <a:extLst>
              <a:ext uri="{FF2B5EF4-FFF2-40B4-BE49-F238E27FC236}">
                <a16:creationId xmlns:a16="http://schemas.microsoft.com/office/drawing/2014/main" id="{1C9B27A5-4499-4F2B-843D-B4AC979D3003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5183188" y="1347788"/>
            <a:ext cx="6172200" cy="4330539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4C8F7DBB-2923-48F9-AE53-06CE214A36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603601"/>
            <a:ext cx="3932237" cy="3074726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274320" anchor="ctr">
            <a:norm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6AB5B22-678B-4BFD-ABBC-49961466D4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28869">
            <a:off x="857652" y="725128"/>
            <a:ext cx="3833278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9872488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2402387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519002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135253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7" name="Title 6">
            <a:extLst>
              <a:ext uri="{FF2B5EF4-FFF2-40B4-BE49-F238E27FC236}">
                <a16:creationId xmlns:a16="http://schemas.microsoft.com/office/drawing/2014/main" id="{B3E6E898-94D1-4811-B538-34042349F4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180000">
            <a:off x="288463" y="354491"/>
            <a:ext cx="4391191" cy="1325563"/>
          </a:xfrm>
        </p:spPr>
        <p:txBody>
          <a:bodyPr vert="horz" lIns="91440" tIns="45720" rIns="91440" bIns="45720" rtlCol="0" anchor="ctr">
            <a:normAutofit/>
          </a:bodyPr>
          <a:lstStyle>
            <a:lvl1pPr>
              <a:defRPr lang="en-US">
                <a:solidFill>
                  <a:schemeClr val="bg1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DA29EA0-54CE-44CE-A619-B63EB6AA2D1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444441" y="2373246"/>
            <a:ext cx="9303119" cy="2111508"/>
          </a:xfrm>
        </p:spPr>
        <p:txBody>
          <a:bodyPr anchor="ctr">
            <a:normAutofit/>
          </a:bodyPr>
          <a:lstStyle>
            <a:lvl1pPr marL="0" indent="0" algn="ctr">
              <a:buNone/>
              <a:defRPr sz="6000"/>
            </a:lvl1pPr>
            <a:lvl2pPr marL="457200" indent="0">
              <a:buNone/>
              <a:defRPr/>
            </a:lvl2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2552653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9">
            <a:extLst>
              <a:ext uri="{FF2B5EF4-FFF2-40B4-BE49-F238E27FC236}">
                <a16:creationId xmlns:a16="http://schemas.microsoft.com/office/drawing/2014/main" id="{DBE053F1-F4AB-44C9-AD59-A25E78B48A3F}"/>
              </a:ext>
            </a:extLst>
          </p:cNvPr>
          <p:cNvGrpSpPr/>
          <p:nvPr/>
        </p:nvGrpSpPr>
        <p:grpSpPr>
          <a:xfrm>
            <a:off x="1980240" y="520107"/>
            <a:ext cx="10219389" cy="6350602"/>
            <a:chOff x="1980240" y="520107"/>
            <a:chExt cx="10219389" cy="6350602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ACD9D55-0502-4018-AF6A-4F0A0F0E07E9}"/>
                </a:ext>
              </a:extLst>
            </p:cNvPr>
            <p:cNvSpPr/>
            <p:nvPr/>
          </p:nvSpPr>
          <p:spPr>
            <a:xfrm>
              <a:off x="1980240" y="2877450"/>
              <a:ext cx="3086393" cy="3988178"/>
            </a:xfrm>
            <a:custGeom>
              <a:avLst/>
              <a:gdLst>
                <a:gd name="connsiteX0" fmla="*/ 12693 w 3086392"/>
                <a:gd name="connsiteY0" fmla="*/ 614730 h 3988178"/>
                <a:gd name="connsiteX1" fmla="*/ 1910253 w 3086392"/>
                <a:gd name="connsiteY1" fmla="*/ 3983090 h 3988178"/>
                <a:gd name="connsiteX2" fmla="*/ 3082574 w 3086392"/>
                <a:gd name="connsiteY2" fmla="*/ 3983090 h 3988178"/>
                <a:gd name="connsiteX3" fmla="*/ 2258266 w 3086392"/>
                <a:gd name="connsiteY3" fmla="*/ 12693 h 3988178"/>
                <a:gd name="connsiteX4" fmla="*/ 12693 w 3086392"/>
                <a:gd name="connsiteY4" fmla="*/ 614730 h 3988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86392" h="3988178">
                  <a:moveTo>
                    <a:pt x="12693" y="614730"/>
                  </a:moveTo>
                  <a:cubicBezTo>
                    <a:pt x="12693" y="614730"/>
                    <a:pt x="1595263" y="2043616"/>
                    <a:pt x="1910253" y="3983090"/>
                  </a:cubicBezTo>
                  <a:lnTo>
                    <a:pt x="3082574" y="3983090"/>
                  </a:lnTo>
                  <a:lnTo>
                    <a:pt x="2258266" y="12693"/>
                  </a:lnTo>
                  <a:lnTo>
                    <a:pt x="12693" y="614730"/>
                  </a:lnTo>
                  <a:close/>
                </a:path>
              </a:pathLst>
            </a:custGeom>
            <a:gradFill>
              <a:gsLst>
                <a:gs pos="3000">
                  <a:schemeClr val="bg1"/>
                </a:gs>
                <a:gs pos="100000">
                  <a:schemeClr val="accent5">
                    <a:alpha val="50000"/>
                  </a:schemeClr>
                </a:gs>
              </a:gsLst>
              <a:lin ang="4278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F529C4B-24D5-4FF8-BD78-3A27C68248CA}"/>
                </a:ext>
              </a:extLst>
            </p:cNvPr>
            <p:cNvSpPr/>
            <p:nvPr/>
          </p:nvSpPr>
          <p:spPr>
            <a:xfrm>
              <a:off x="2962043" y="520107"/>
              <a:ext cx="9233775" cy="6350602"/>
            </a:xfrm>
            <a:custGeom>
              <a:avLst/>
              <a:gdLst>
                <a:gd name="connsiteX0" fmla="*/ 9229957 w 9233775"/>
                <a:gd name="connsiteY0" fmla="*/ 12693 h 6350602"/>
                <a:gd name="connsiteX1" fmla="*/ 12693 w 9233775"/>
                <a:gd name="connsiteY1" fmla="*/ 2225243 h 6350602"/>
                <a:gd name="connsiteX2" fmla="*/ 999577 w 9233775"/>
                <a:gd name="connsiteY2" fmla="*/ 6340434 h 6350602"/>
                <a:gd name="connsiteX3" fmla="*/ 9229957 w 9233775"/>
                <a:gd name="connsiteY3" fmla="*/ 6340434 h 635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33775" h="6350602">
                  <a:moveTo>
                    <a:pt x="9229957" y="12693"/>
                  </a:moveTo>
                  <a:lnTo>
                    <a:pt x="12693" y="2225243"/>
                  </a:lnTo>
                  <a:lnTo>
                    <a:pt x="999577" y="6340434"/>
                  </a:lnTo>
                  <a:lnTo>
                    <a:pt x="9229957" y="634043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810000" scaled="0"/>
            </a:gra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43A97B8-65D7-47BC-AF76-3D5AA4527481}"/>
                </a:ext>
              </a:extLst>
            </p:cNvPr>
            <p:cNvSpPr/>
            <p:nvPr/>
          </p:nvSpPr>
          <p:spPr>
            <a:xfrm>
              <a:off x="3270682" y="752539"/>
              <a:ext cx="8928947" cy="6109280"/>
            </a:xfrm>
            <a:custGeom>
              <a:avLst/>
              <a:gdLst>
                <a:gd name="connsiteX0" fmla="*/ 43176 w 8928946"/>
                <a:gd name="connsiteY0" fmla="*/ 2217623 h 6109279"/>
                <a:gd name="connsiteX1" fmla="*/ 8913698 w 8928946"/>
                <a:gd name="connsiteY1" fmla="*/ 40636 h 6109279"/>
                <a:gd name="connsiteX2" fmla="*/ 8921318 w 8928946"/>
                <a:gd name="connsiteY2" fmla="*/ 71119 h 6109279"/>
                <a:gd name="connsiteX3" fmla="*/ 8921318 w 8928946"/>
                <a:gd name="connsiteY3" fmla="*/ 12693 h 6109279"/>
                <a:gd name="connsiteX4" fmla="*/ 25395 w 8928946"/>
                <a:gd name="connsiteY4" fmla="*/ 2196031 h 6109279"/>
                <a:gd name="connsiteX5" fmla="*/ 12693 w 8928946"/>
                <a:gd name="connsiteY5" fmla="*/ 2198571 h 6109279"/>
                <a:gd name="connsiteX6" fmla="*/ 958933 w 8928946"/>
                <a:gd name="connsiteY6" fmla="*/ 6108002 h 6109279"/>
                <a:gd name="connsiteX7" fmla="*/ 985606 w 8928946"/>
                <a:gd name="connsiteY7" fmla="*/ 6108002 h 610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8946" h="6109279">
                  <a:moveTo>
                    <a:pt x="43176" y="2217623"/>
                  </a:moveTo>
                  <a:lnTo>
                    <a:pt x="8913698" y="40636"/>
                  </a:lnTo>
                  <a:lnTo>
                    <a:pt x="8921318" y="71119"/>
                  </a:lnTo>
                  <a:lnTo>
                    <a:pt x="8921318" y="12693"/>
                  </a:lnTo>
                  <a:lnTo>
                    <a:pt x="25395" y="2196031"/>
                  </a:lnTo>
                  <a:lnTo>
                    <a:pt x="12693" y="2198571"/>
                  </a:lnTo>
                  <a:lnTo>
                    <a:pt x="958933" y="6108002"/>
                  </a:lnTo>
                  <a:lnTo>
                    <a:pt x="985606" y="6108002"/>
                  </a:lnTo>
                  <a:close/>
                </a:path>
              </a:pathLst>
            </a:custGeom>
            <a:solidFill>
              <a:schemeClr val="bg1"/>
            </a:solidFill>
            <a:ln w="12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5" name="Graphic 23">
            <a:extLst>
              <a:ext uri="{FF2B5EF4-FFF2-40B4-BE49-F238E27FC236}">
                <a16:creationId xmlns:a16="http://schemas.microsoft.com/office/drawing/2014/main" id="{3817A1DD-06FF-4C7B-827F-06BEA646B2F1}"/>
              </a:ext>
            </a:extLst>
          </p:cNvPr>
          <p:cNvSpPr/>
          <p:nvPr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8500C30-FF27-4A5C-AA4F-B1D5C57A0F7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314240" y="793217"/>
            <a:ext cx="8877760" cy="6064783"/>
          </a:xfrm>
          <a:custGeom>
            <a:avLst/>
            <a:gdLst>
              <a:gd name="connsiteX0" fmla="*/ 0 w 8534400"/>
              <a:gd name="connsiteY0" fmla="*/ 6043236 h 6043236"/>
              <a:gd name="connsiteX1" fmla="*/ 1510809 w 8534400"/>
              <a:gd name="connsiteY1" fmla="*/ 0 h 6043236"/>
              <a:gd name="connsiteX2" fmla="*/ 7023591 w 8534400"/>
              <a:gd name="connsiteY2" fmla="*/ 0 h 6043236"/>
              <a:gd name="connsiteX3" fmla="*/ 8534400 w 8534400"/>
              <a:gd name="connsiteY3" fmla="*/ 6043236 h 6043236"/>
              <a:gd name="connsiteX4" fmla="*/ 0 w 8534400"/>
              <a:gd name="connsiteY4" fmla="*/ 6043236 h 6043236"/>
              <a:gd name="connsiteX0" fmla="*/ 0 w 8534400"/>
              <a:gd name="connsiteY0" fmla="*/ 6043236 h 6043236"/>
              <a:gd name="connsiteX1" fmla="*/ 1510809 w 8534400"/>
              <a:gd name="connsiteY1" fmla="*/ 0 h 6043236"/>
              <a:gd name="connsiteX2" fmla="*/ 8518563 w 8534400"/>
              <a:gd name="connsiteY2" fmla="*/ 14514 h 6043236"/>
              <a:gd name="connsiteX3" fmla="*/ 8534400 w 8534400"/>
              <a:gd name="connsiteY3" fmla="*/ 6043236 h 6043236"/>
              <a:gd name="connsiteX4" fmla="*/ 0 w 8534400"/>
              <a:gd name="connsiteY4" fmla="*/ 6043236 h 6043236"/>
              <a:gd name="connsiteX0" fmla="*/ 317991 w 8852391"/>
              <a:gd name="connsiteY0" fmla="*/ 6028722 h 6028722"/>
              <a:gd name="connsiteX1" fmla="*/ 0 w 8852391"/>
              <a:gd name="connsiteY1" fmla="*/ 2162629 h 6028722"/>
              <a:gd name="connsiteX2" fmla="*/ 8836554 w 8852391"/>
              <a:gd name="connsiteY2" fmla="*/ 0 h 6028722"/>
              <a:gd name="connsiteX3" fmla="*/ 8852391 w 8852391"/>
              <a:gd name="connsiteY3" fmla="*/ 6028722 h 6028722"/>
              <a:gd name="connsiteX4" fmla="*/ 317991 w 8852391"/>
              <a:gd name="connsiteY4" fmla="*/ 6028722 h 6028722"/>
              <a:gd name="connsiteX0" fmla="*/ 913076 w 8852391"/>
              <a:gd name="connsiteY0" fmla="*/ 6043236 h 6043236"/>
              <a:gd name="connsiteX1" fmla="*/ 0 w 8852391"/>
              <a:gd name="connsiteY1" fmla="*/ 2162629 h 6043236"/>
              <a:gd name="connsiteX2" fmla="*/ 8836554 w 8852391"/>
              <a:gd name="connsiteY2" fmla="*/ 0 h 6043236"/>
              <a:gd name="connsiteX3" fmla="*/ 8852391 w 8852391"/>
              <a:gd name="connsiteY3" fmla="*/ 6028722 h 6043236"/>
              <a:gd name="connsiteX4" fmla="*/ 913076 w 8852391"/>
              <a:gd name="connsiteY4" fmla="*/ 6043236 h 6043236"/>
              <a:gd name="connsiteX0" fmla="*/ 933682 w 8872997"/>
              <a:gd name="connsiteY0" fmla="*/ 6043236 h 6043236"/>
              <a:gd name="connsiteX1" fmla="*/ 0 w 8872997"/>
              <a:gd name="connsiteY1" fmla="*/ 2167781 h 6043236"/>
              <a:gd name="connsiteX2" fmla="*/ 8857160 w 8872997"/>
              <a:gd name="connsiteY2" fmla="*/ 0 h 6043236"/>
              <a:gd name="connsiteX3" fmla="*/ 8872997 w 8872997"/>
              <a:gd name="connsiteY3" fmla="*/ 6028722 h 6043236"/>
              <a:gd name="connsiteX4" fmla="*/ 933682 w 8872997"/>
              <a:gd name="connsiteY4" fmla="*/ 6043236 h 6043236"/>
              <a:gd name="connsiteX0" fmla="*/ 933682 w 8872997"/>
              <a:gd name="connsiteY0" fmla="*/ 6050963 h 6050963"/>
              <a:gd name="connsiteX1" fmla="*/ 0 w 8872997"/>
              <a:gd name="connsiteY1" fmla="*/ 2167781 h 6050963"/>
              <a:gd name="connsiteX2" fmla="*/ 8857160 w 8872997"/>
              <a:gd name="connsiteY2" fmla="*/ 0 h 6050963"/>
              <a:gd name="connsiteX3" fmla="*/ 8872997 w 8872997"/>
              <a:gd name="connsiteY3" fmla="*/ 6028722 h 6050963"/>
              <a:gd name="connsiteX4" fmla="*/ 933682 w 8872997"/>
              <a:gd name="connsiteY4" fmla="*/ 6050963 h 6050963"/>
              <a:gd name="connsiteX0" fmla="*/ 933682 w 8872997"/>
              <a:gd name="connsiteY0" fmla="*/ 6050963 h 6054480"/>
              <a:gd name="connsiteX1" fmla="*/ 0 w 8872997"/>
              <a:gd name="connsiteY1" fmla="*/ 2167781 h 6054480"/>
              <a:gd name="connsiteX2" fmla="*/ 8857160 w 8872997"/>
              <a:gd name="connsiteY2" fmla="*/ 0 h 6054480"/>
              <a:gd name="connsiteX3" fmla="*/ 8872997 w 8872997"/>
              <a:gd name="connsiteY3" fmla="*/ 6054480 h 6054480"/>
              <a:gd name="connsiteX4" fmla="*/ 933682 w 8872997"/>
              <a:gd name="connsiteY4" fmla="*/ 6050963 h 6054480"/>
              <a:gd name="connsiteX0" fmla="*/ 933682 w 8875190"/>
              <a:gd name="connsiteY0" fmla="*/ 6063842 h 6067359"/>
              <a:gd name="connsiteX1" fmla="*/ 0 w 8875190"/>
              <a:gd name="connsiteY1" fmla="*/ 2180660 h 6067359"/>
              <a:gd name="connsiteX2" fmla="*/ 8875190 w 8875190"/>
              <a:gd name="connsiteY2" fmla="*/ 0 h 6067359"/>
              <a:gd name="connsiteX3" fmla="*/ 8872997 w 8875190"/>
              <a:gd name="connsiteY3" fmla="*/ 6067359 h 6067359"/>
              <a:gd name="connsiteX4" fmla="*/ 933682 w 8875190"/>
              <a:gd name="connsiteY4" fmla="*/ 6063842 h 6067359"/>
              <a:gd name="connsiteX0" fmla="*/ 933682 w 8872997"/>
              <a:gd name="connsiteY0" fmla="*/ 6061266 h 6064783"/>
              <a:gd name="connsiteX1" fmla="*/ 0 w 8872997"/>
              <a:gd name="connsiteY1" fmla="*/ 2178084 h 6064783"/>
              <a:gd name="connsiteX2" fmla="*/ 8872614 w 8872997"/>
              <a:gd name="connsiteY2" fmla="*/ 0 h 6064783"/>
              <a:gd name="connsiteX3" fmla="*/ 8872997 w 8872997"/>
              <a:gd name="connsiteY3" fmla="*/ 6064783 h 6064783"/>
              <a:gd name="connsiteX4" fmla="*/ 933682 w 8872997"/>
              <a:gd name="connsiteY4" fmla="*/ 6061266 h 6064783"/>
              <a:gd name="connsiteX0" fmla="*/ 938445 w 8877760"/>
              <a:gd name="connsiteY0" fmla="*/ 6061266 h 6064783"/>
              <a:gd name="connsiteX1" fmla="*/ 0 w 8877760"/>
              <a:gd name="connsiteY1" fmla="*/ 2175703 h 6064783"/>
              <a:gd name="connsiteX2" fmla="*/ 8877377 w 8877760"/>
              <a:gd name="connsiteY2" fmla="*/ 0 h 6064783"/>
              <a:gd name="connsiteX3" fmla="*/ 8877760 w 8877760"/>
              <a:gd name="connsiteY3" fmla="*/ 6064783 h 6064783"/>
              <a:gd name="connsiteX4" fmla="*/ 938445 w 8877760"/>
              <a:gd name="connsiteY4" fmla="*/ 6061266 h 606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77760" h="6064783">
                <a:moveTo>
                  <a:pt x="938445" y="6061266"/>
                </a:moveTo>
                <a:lnTo>
                  <a:pt x="0" y="2175703"/>
                </a:lnTo>
                <a:lnTo>
                  <a:pt x="8877377" y="0"/>
                </a:lnTo>
                <a:cubicBezTo>
                  <a:pt x="8877505" y="2021594"/>
                  <a:pt x="8877632" y="4043189"/>
                  <a:pt x="8877760" y="6064783"/>
                </a:cubicBezTo>
                <a:lnTo>
                  <a:pt x="938445" y="6061266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8" name="Graphic 6">
            <a:extLst>
              <a:ext uri="{FF2B5EF4-FFF2-40B4-BE49-F238E27FC236}">
                <a16:creationId xmlns:a16="http://schemas.microsoft.com/office/drawing/2014/main" id="{0397A1D9-602E-4BC0-9119-818273B1D85A}"/>
              </a:ext>
            </a:extLst>
          </p:cNvPr>
          <p:cNvSpPr/>
          <p:nvPr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955EAF-4D26-452F-BE4D-A9B580AC928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03491" y="1001491"/>
            <a:ext cx="4065084" cy="700842"/>
          </a:xfrm>
        </p:spPr>
        <p:txBody>
          <a:bodyPr>
            <a:normAutofit/>
          </a:bodyPr>
          <a:lstStyle>
            <a:lvl1pPr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Divider Slide</a:t>
            </a:r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36520462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aphic 16">
            <a:extLst>
              <a:ext uri="{FF2B5EF4-FFF2-40B4-BE49-F238E27FC236}">
                <a16:creationId xmlns:a16="http://schemas.microsoft.com/office/drawing/2014/main" id="{04D9C911-2689-4654-846F-42D821A0ED90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1B1C0F8-90EA-40CF-88EC-B856B993D47C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7CD2D369-AFE4-4EBA-B0ED-C0318E8F560E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3B35E6-B4C1-4260-8AE6-951819B05A7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7ABFBE1-B362-4274-B448-999C634054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EE2D3F-1F8E-4C9F-BCD1-F9FFC39C8F4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26" name="Graphic 17">
            <a:extLst>
              <a:ext uri="{FF2B5EF4-FFF2-40B4-BE49-F238E27FC236}">
                <a16:creationId xmlns:a16="http://schemas.microsoft.com/office/drawing/2014/main" id="{E08C18DA-9AB7-44E9-9FBC-B5DEB79B79FF}"/>
              </a:ext>
            </a:extLst>
          </p:cNvPr>
          <p:cNvGrpSpPr/>
          <p:nvPr userDrawn="1"/>
        </p:nvGrpSpPr>
        <p:grpSpPr>
          <a:xfrm>
            <a:off x="-12715" y="-12715"/>
            <a:ext cx="7434968" cy="5461207"/>
            <a:chOff x="-12715" y="-12715"/>
            <a:chExt cx="7434968" cy="5461207"/>
          </a:xfrm>
        </p:grpSpPr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ABFEE08-BDAB-436A-8715-2771DEA59886}"/>
                </a:ext>
              </a:extLst>
            </p:cNvPr>
            <p:cNvSpPr/>
            <p:nvPr/>
          </p:nvSpPr>
          <p:spPr>
            <a:xfrm>
              <a:off x="5931446" y="-12715"/>
              <a:ext cx="1207388" cy="1143841"/>
            </a:xfrm>
            <a:custGeom>
              <a:avLst/>
              <a:gdLst>
                <a:gd name="connsiteX0" fmla="*/ 1194684 w 1207387"/>
                <a:gd name="connsiteY0" fmla="*/ 12715 h 1143841"/>
                <a:gd name="connsiteX1" fmla="*/ 754940 w 1207387"/>
                <a:gd name="connsiteY1" fmla="*/ 12715 h 1143841"/>
                <a:gd name="connsiteX2" fmla="*/ 332990 w 1207387"/>
                <a:gd name="connsiteY2" fmla="*/ 494399 h 1143841"/>
                <a:gd name="connsiteX3" fmla="*/ 12715 w 1207387"/>
                <a:gd name="connsiteY3" fmla="*/ 1140034 h 1143841"/>
                <a:gd name="connsiteX4" fmla="*/ 612596 w 1207387"/>
                <a:gd name="connsiteY4" fmla="*/ 686310 h 114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7" h="1143841">
                  <a:moveTo>
                    <a:pt x="1194684" y="12715"/>
                  </a:moveTo>
                  <a:lnTo>
                    <a:pt x="754940" y="12715"/>
                  </a:lnTo>
                  <a:lnTo>
                    <a:pt x="332990" y="494399"/>
                  </a:lnTo>
                  <a:lnTo>
                    <a:pt x="12715" y="1140034"/>
                  </a:lnTo>
                  <a:lnTo>
                    <a:pt x="612596" y="686310"/>
                  </a:lnTo>
                  <a:close/>
                </a:path>
              </a:pathLst>
            </a:custGeom>
            <a:gradFill>
              <a:gsLst>
                <a:gs pos="0">
                  <a:schemeClr val="bg2">
                    <a:alpha val="5000"/>
                  </a:schemeClr>
                </a:gs>
                <a:gs pos="100000">
                  <a:schemeClr val="bg2">
                    <a:alpha val="20000"/>
                  </a:schemeClr>
                </a:gs>
              </a:gsLst>
              <a:lin ang="318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531243B-A933-4192-BB4F-EFF38E129D30}"/>
                </a:ext>
              </a:extLst>
            </p:cNvPr>
            <p:cNvSpPr/>
            <p:nvPr/>
          </p:nvSpPr>
          <p:spPr>
            <a:xfrm>
              <a:off x="-12715" y="4607132"/>
              <a:ext cx="2071623" cy="635467"/>
            </a:xfrm>
            <a:custGeom>
              <a:avLst/>
              <a:gdLst>
                <a:gd name="connsiteX0" fmla="*/ 2061461 w 2071623"/>
                <a:gd name="connsiteY0" fmla="*/ 12715 h 635467"/>
                <a:gd name="connsiteX1" fmla="*/ 2061461 w 2071623"/>
                <a:gd name="connsiteY1" fmla="*/ 12715 h 635467"/>
                <a:gd name="connsiteX2" fmla="*/ 1307797 w 2071623"/>
                <a:gd name="connsiteY2" fmla="*/ 13986 h 635467"/>
                <a:gd name="connsiteX3" fmla="*/ 12715 w 2071623"/>
                <a:gd name="connsiteY3" fmla="*/ 294862 h 635467"/>
                <a:gd name="connsiteX4" fmla="*/ 12715 w 2071623"/>
                <a:gd name="connsiteY4" fmla="*/ 629118 h 635467"/>
                <a:gd name="connsiteX5" fmla="*/ 1415827 w 2071623"/>
                <a:gd name="connsiteY5" fmla="*/ 335532 h 6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1623" h="635467">
                  <a:moveTo>
                    <a:pt x="2061461" y="12715"/>
                  </a:moveTo>
                  <a:lnTo>
                    <a:pt x="2061461" y="12715"/>
                  </a:lnTo>
                  <a:lnTo>
                    <a:pt x="1307797" y="13986"/>
                  </a:lnTo>
                  <a:lnTo>
                    <a:pt x="12715" y="294862"/>
                  </a:lnTo>
                  <a:lnTo>
                    <a:pt x="12715" y="629118"/>
                  </a:lnTo>
                  <a:lnTo>
                    <a:pt x="1415827" y="335532"/>
                  </a:lnTo>
                  <a:close/>
                </a:path>
              </a:pathLst>
            </a:custGeom>
            <a:gradFill>
              <a:gsLst>
                <a:gs pos="0">
                  <a:schemeClr val="tx1">
                    <a:alpha val="5000"/>
                  </a:schemeClr>
                </a:gs>
                <a:gs pos="100000">
                  <a:schemeClr val="tx1">
                    <a:alpha val="20000"/>
                  </a:schemeClr>
                </a:gs>
              </a:gsLst>
              <a:lin ang="9840000" scaled="0"/>
            </a:grad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C150B5-FCB4-44F6-ADC0-AC468D799473}"/>
                </a:ext>
              </a:extLst>
            </p:cNvPr>
            <p:cNvSpPr/>
            <p:nvPr/>
          </p:nvSpPr>
          <p:spPr>
            <a:xfrm>
              <a:off x="-12715" y="4546128"/>
              <a:ext cx="2287682" cy="902364"/>
            </a:xfrm>
            <a:custGeom>
              <a:avLst/>
              <a:gdLst>
                <a:gd name="connsiteX0" fmla="*/ 12715 w 2287682"/>
                <a:gd name="connsiteY0" fmla="*/ 898556 h 902363"/>
                <a:gd name="connsiteX1" fmla="*/ 2283875 w 2287682"/>
                <a:gd name="connsiteY1" fmla="*/ 415601 h 902363"/>
                <a:gd name="connsiteX2" fmla="*/ 2198722 w 2287682"/>
                <a:gd name="connsiteY2" fmla="*/ 12715 h 902363"/>
                <a:gd name="connsiteX3" fmla="*/ 12715 w 2287682"/>
                <a:gd name="connsiteY3" fmla="*/ 477877 h 902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682" h="902363">
                  <a:moveTo>
                    <a:pt x="12715" y="898556"/>
                  </a:moveTo>
                  <a:lnTo>
                    <a:pt x="2283875" y="415601"/>
                  </a:lnTo>
                  <a:lnTo>
                    <a:pt x="2198722" y="12715"/>
                  </a:lnTo>
                  <a:lnTo>
                    <a:pt x="12715" y="477877"/>
                  </a:lnTo>
                  <a:close/>
                </a:path>
              </a:pathLst>
            </a:custGeom>
            <a:blipFill>
              <a:blip r:embed="rId2"/>
              <a:srcRect/>
              <a:stretch>
                <a:fillRect l="-71085" t="19266" r="1773" b="-35681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7552086-05A4-4DA9-B933-0A4B24B140B9}"/>
                </a:ext>
              </a:extLst>
            </p:cNvPr>
            <p:cNvSpPr/>
            <p:nvPr/>
          </p:nvSpPr>
          <p:spPr>
            <a:xfrm>
              <a:off x="5820875" y="-12715"/>
              <a:ext cx="1601378" cy="1461575"/>
            </a:xfrm>
            <a:custGeom>
              <a:avLst/>
              <a:gdLst>
                <a:gd name="connsiteX0" fmla="*/ 1047256 w 1601377"/>
                <a:gd name="connsiteY0" fmla="*/ 12715 h 1461574"/>
                <a:gd name="connsiteX1" fmla="*/ 12715 w 1601377"/>
                <a:gd name="connsiteY1" fmla="*/ 1181975 h 1461574"/>
                <a:gd name="connsiteX2" fmla="*/ 321552 w 1601377"/>
                <a:gd name="connsiteY2" fmla="*/ 1455226 h 1461574"/>
                <a:gd name="connsiteX3" fmla="*/ 1597570 w 1601377"/>
                <a:gd name="connsiteY3" fmla="*/ 12715 h 146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1377" h="1461574">
                  <a:moveTo>
                    <a:pt x="1047256" y="12715"/>
                  </a:moveTo>
                  <a:lnTo>
                    <a:pt x="12715" y="1181975"/>
                  </a:lnTo>
                  <a:lnTo>
                    <a:pt x="321552" y="1455226"/>
                  </a:lnTo>
                  <a:lnTo>
                    <a:pt x="1597570" y="12715"/>
                  </a:lnTo>
                  <a:close/>
                </a:path>
              </a:pathLst>
            </a:custGeom>
            <a:blipFill>
              <a:blip r:embed="rId3"/>
              <a:srcRect/>
              <a:stretch>
                <a:fillRect l="9984" t="-142507" r="-99566" b="9279"/>
              </a:stretch>
            </a:blipFill>
            <a:ln w="127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</p:spTree>
    <p:extLst>
      <p:ext uri="{BB962C8B-B14F-4D97-AF65-F5344CB8AC3E}">
        <p14:creationId xmlns:p14="http://schemas.microsoft.com/office/powerpoint/2010/main" val="292285561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nua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raphic 2">
            <a:extLst>
              <a:ext uri="{FF2B5EF4-FFF2-40B4-BE49-F238E27FC236}">
                <a16:creationId xmlns:a16="http://schemas.microsoft.com/office/drawing/2014/main" id="{5D6F87F4-A9FD-42C2-B2B3-2EBAE9413A33}"/>
              </a:ext>
            </a:extLst>
          </p:cNvPr>
          <p:cNvSpPr/>
          <p:nvPr/>
        </p:nvSpPr>
        <p:spPr>
          <a:xfrm>
            <a:off x="-12778" y="429785"/>
            <a:ext cx="7606299" cy="1490682"/>
          </a:xfrm>
          <a:custGeom>
            <a:avLst/>
            <a:gdLst>
              <a:gd name="connsiteX0" fmla="*/ 7602514 w 7606298"/>
              <a:gd name="connsiteY0" fmla="*/ 407745 h 1490681"/>
              <a:gd name="connsiteX1" fmla="*/ 12778 w 7606298"/>
              <a:gd name="connsiteY1" fmla="*/ 12778 h 1490681"/>
              <a:gd name="connsiteX2" fmla="*/ 12778 w 7606298"/>
              <a:gd name="connsiteY2" fmla="*/ 1056256 h 1490681"/>
              <a:gd name="connsiteX3" fmla="*/ 7593596 w 7606298"/>
              <a:gd name="connsiteY3" fmla="*/ 1481801 h 1490681"/>
              <a:gd name="connsiteX4" fmla="*/ 7602514 w 7606298"/>
              <a:gd name="connsiteY4" fmla="*/ 407745 h 1490681"/>
              <a:gd name="connsiteX5" fmla="*/ 7602514 w 7606298"/>
              <a:gd name="connsiteY5" fmla="*/ 407745 h 1490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06298" h="1490681">
                <a:moveTo>
                  <a:pt x="7602514" y="407745"/>
                </a:moveTo>
                <a:cubicBezTo>
                  <a:pt x="7602514" y="407745"/>
                  <a:pt x="3107535" y="56097"/>
                  <a:pt x="12778" y="12778"/>
                </a:cubicBezTo>
                <a:lnTo>
                  <a:pt x="12778" y="1056256"/>
                </a:lnTo>
                <a:cubicBezTo>
                  <a:pt x="6306768" y="1024403"/>
                  <a:pt x="7593596" y="1481801"/>
                  <a:pt x="7593596" y="1481801"/>
                </a:cubicBezTo>
                <a:lnTo>
                  <a:pt x="7602514" y="407745"/>
                </a:lnTo>
                <a:lnTo>
                  <a:pt x="7602514" y="407745"/>
                </a:lnTo>
                <a:close/>
              </a:path>
            </a:pathLst>
          </a:custGeom>
          <a:gradFill>
            <a:gsLst>
              <a:gs pos="0">
                <a:schemeClr val="accent2">
                  <a:alpha val="10000"/>
                </a:schemeClr>
              </a:gs>
              <a:gs pos="100000">
                <a:schemeClr val="accent2">
                  <a:alpha val="20000"/>
                </a:schemeClr>
              </a:gs>
            </a:gsLst>
            <a:lin ang="60000" scaled="0"/>
          </a:gradFill>
          <a:ln w="1273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3" name="Text Placeholder 21">
            <a:extLst>
              <a:ext uri="{FF2B5EF4-FFF2-40B4-BE49-F238E27FC236}">
                <a16:creationId xmlns:a16="http://schemas.microsoft.com/office/drawing/2014/main" id="{F27BBFB4-84C4-42C9-9CB3-DFD801CEBF7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11200" y="1896003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1</a:t>
            </a:r>
          </a:p>
        </p:txBody>
      </p:sp>
      <p:sp>
        <p:nvSpPr>
          <p:cNvPr id="26" name="Text Placeholder 24">
            <a:extLst>
              <a:ext uri="{FF2B5EF4-FFF2-40B4-BE49-F238E27FC236}">
                <a16:creationId xmlns:a16="http://schemas.microsoft.com/office/drawing/2014/main" id="{C8BBE7AC-17E7-4828-A40C-39EED5284E6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85863" y="2088090"/>
            <a:ext cx="3103110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3" name="Text Placeholder 21">
            <a:extLst>
              <a:ext uri="{FF2B5EF4-FFF2-40B4-BE49-F238E27FC236}">
                <a16:creationId xmlns:a16="http://schemas.microsoft.com/office/drawing/2014/main" id="{FC1057E8-2611-45B5-913B-82D301FE8A8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804600" y="1896003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2</a:t>
            </a:r>
          </a:p>
        </p:txBody>
      </p:sp>
      <p:sp>
        <p:nvSpPr>
          <p:cNvPr id="34" name="Text Placeholder 24">
            <a:extLst>
              <a:ext uri="{FF2B5EF4-FFF2-40B4-BE49-F238E27FC236}">
                <a16:creationId xmlns:a16="http://schemas.microsoft.com/office/drawing/2014/main" id="{A65257E6-B10F-49C0-862A-53648E3F2D0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49603" y="2088090"/>
            <a:ext cx="2243918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37" name="Text Placeholder 21">
            <a:extLst>
              <a:ext uri="{FF2B5EF4-FFF2-40B4-BE49-F238E27FC236}">
                <a16:creationId xmlns:a16="http://schemas.microsoft.com/office/drawing/2014/main" id="{83A147CC-1513-463A-8B07-CC14AEC845D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90713" y="1913782"/>
            <a:ext cx="528638" cy="1092200"/>
          </a:xfrm>
        </p:spPr>
        <p:txBody>
          <a:bodyPr>
            <a:normAutofit/>
          </a:bodyPr>
          <a:lstStyle>
            <a:lvl1pPr marL="0" indent="0">
              <a:buNone/>
              <a:defRPr sz="7000" b="1">
                <a:solidFill>
                  <a:schemeClr val="accent5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3</a:t>
            </a:r>
          </a:p>
        </p:txBody>
      </p:sp>
      <p:sp>
        <p:nvSpPr>
          <p:cNvPr id="38" name="Text Placeholder 24">
            <a:extLst>
              <a:ext uri="{FF2B5EF4-FFF2-40B4-BE49-F238E27FC236}">
                <a16:creationId xmlns:a16="http://schemas.microsoft.com/office/drawing/2014/main" id="{BCE98261-6A42-49F1-B208-2E6C24DFCF8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435716" y="2105869"/>
            <a:ext cx="2959116" cy="800100"/>
          </a:xfrm>
        </p:spPr>
        <p:txBody>
          <a:bodyPr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0" name="Text Placeholder 24">
            <a:extLst>
              <a:ext uri="{FF2B5EF4-FFF2-40B4-BE49-F238E27FC236}">
                <a16:creationId xmlns:a16="http://schemas.microsoft.com/office/drawing/2014/main" id="{937F4311-EBEC-44E3-8542-07503B54D77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91723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3" name="Text Placeholder 24">
            <a:extLst>
              <a:ext uri="{FF2B5EF4-FFF2-40B4-BE49-F238E27FC236}">
                <a16:creationId xmlns:a16="http://schemas.microsoft.com/office/drawing/2014/main" id="{FED4B056-A42A-4115-B98D-177B9AFDABF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2590348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5" name="Text Placeholder 24">
            <a:extLst>
              <a:ext uri="{FF2B5EF4-FFF2-40B4-BE49-F238E27FC236}">
                <a16:creationId xmlns:a16="http://schemas.microsoft.com/office/drawing/2014/main" id="{2D359611-5488-43D7-A2A6-E60DB2E1D87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794793" y="2943573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6" name="Text Placeholder 24">
            <a:extLst>
              <a:ext uri="{FF2B5EF4-FFF2-40B4-BE49-F238E27FC236}">
                <a16:creationId xmlns:a16="http://schemas.microsoft.com/office/drawing/2014/main" id="{F2182E7C-B18B-4F73-B0D1-86196D992B1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876955" y="2942030"/>
            <a:ext cx="3517877" cy="800100"/>
          </a:xfrm>
        </p:spPr>
        <p:txBody>
          <a:bodyPr>
            <a:normAutofit/>
          </a:bodyPr>
          <a:lstStyle>
            <a:lvl1pPr marL="0" indent="0">
              <a:buNone/>
              <a:defRPr sz="1600" b="1">
                <a:solidFill>
                  <a:schemeClr val="accent4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8" name="Text Placeholder 24">
            <a:extLst>
              <a:ext uri="{FF2B5EF4-FFF2-40B4-BE49-F238E27FC236}">
                <a16:creationId xmlns:a16="http://schemas.microsoft.com/office/drawing/2014/main" id="{3D51A445-889E-44A8-AF12-58BC161D148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91722" y="5607548"/>
            <a:ext cx="3397251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3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9" name="Text Placeholder 24">
            <a:extLst>
              <a:ext uri="{FF2B5EF4-FFF2-40B4-BE49-F238E27FC236}">
                <a16:creationId xmlns:a16="http://schemas.microsoft.com/office/drawing/2014/main" id="{358BC44E-644D-4E21-A055-1178CD0D26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794792" y="4909834"/>
            <a:ext cx="1698625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50" name="Text Placeholder 24">
            <a:extLst>
              <a:ext uri="{FF2B5EF4-FFF2-40B4-BE49-F238E27FC236}">
                <a16:creationId xmlns:a16="http://schemas.microsoft.com/office/drawing/2014/main" id="{32C60917-FE9C-4C02-976E-9F4DF95F161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90713" y="4909834"/>
            <a:ext cx="2692939" cy="800100"/>
          </a:xfrm>
        </p:spPr>
        <p:txBody>
          <a:bodyPr>
            <a:normAutofit/>
          </a:bodyPr>
          <a:lstStyle>
            <a:lvl1pPr marL="0" indent="0">
              <a:buNone/>
              <a:defRPr sz="16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55" name="Picture Placeholder 12">
            <a:extLst>
              <a:ext uri="{FF2B5EF4-FFF2-40B4-BE49-F238E27FC236}">
                <a16:creationId xmlns:a16="http://schemas.microsoft.com/office/drawing/2014/main" id="{2535BC4C-3D36-473A-B9EF-EC6F3BA67113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891723" y="3816446"/>
            <a:ext cx="1636776" cy="1618488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6" name="Picture Placeholder 12">
            <a:extLst>
              <a:ext uri="{FF2B5EF4-FFF2-40B4-BE49-F238E27FC236}">
                <a16:creationId xmlns:a16="http://schemas.microsoft.com/office/drawing/2014/main" id="{A1E61843-0C1E-4581-98C1-C9247F7043AC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2590348" y="3816446"/>
            <a:ext cx="1636776" cy="1618488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7" name="Picture Placeholder 12">
            <a:extLst>
              <a:ext uri="{FF2B5EF4-FFF2-40B4-BE49-F238E27FC236}">
                <a16:creationId xmlns:a16="http://schemas.microsoft.com/office/drawing/2014/main" id="{F3B39F0E-B245-4510-8C07-0EC29B83F1BA}"/>
              </a:ext>
            </a:extLst>
          </p:cNvPr>
          <p:cNvSpPr>
            <a:spLocks noGrp="1"/>
          </p:cNvSpPr>
          <p:nvPr>
            <p:ph type="pic" sz="quarter" idx="43"/>
          </p:nvPr>
        </p:nvSpPr>
        <p:spPr>
          <a:xfrm>
            <a:off x="4794793" y="3816446"/>
            <a:ext cx="2048256" cy="896112"/>
          </a:xfrm>
        </p:spPr>
        <p:txBody>
          <a:bodyPr anchor="ctr" anchorCtr="0">
            <a:no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58" name="Picture Placeholder 9">
            <a:extLst>
              <a:ext uri="{FF2B5EF4-FFF2-40B4-BE49-F238E27FC236}">
                <a16:creationId xmlns:a16="http://schemas.microsoft.com/office/drawing/2014/main" id="{A9E755CD-1A38-4F75-A18E-2D31E4934C8A}"/>
              </a:ext>
            </a:extLst>
          </p:cNvPr>
          <p:cNvSpPr>
            <a:spLocks noGrp="1"/>
          </p:cNvSpPr>
          <p:nvPr>
            <p:ph type="pic" sz="quarter" idx="44"/>
          </p:nvPr>
        </p:nvSpPr>
        <p:spPr>
          <a:xfrm>
            <a:off x="7876955" y="3864572"/>
            <a:ext cx="1481328" cy="75895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4"/>
                </a:solidFill>
                <a:latin typeface="+mn-lt"/>
              </a:defRPr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C750AC0-7255-417F-919C-19DF42857E0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65125"/>
            <a:ext cx="7909560" cy="1069848"/>
          </a:xfrm>
          <a:gradFill>
            <a:gsLst>
              <a:gs pos="0">
                <a:schemeClr val="accent2"/>
              </a:gs>
              <a:gs pos="100000">
                <a:schemeClr val="accent1"/>
              </a:gs>
            </a:gsLst>
            <a:lin ang="10800000" scaled="1"/>
          </a:gradFill>
        </p:spPr>
        <p:txBody>
          <a:bodyPr l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How to use this template</a:t>
            </a:r>
          </a:p>
        </p:txBody>
      </p:sp>
    </p:spTree>
    <p:extLst>
      <p:ext uri="{BB962C8B-B14F-4D97-AF65-F5344CB8AC3E}">
        <p14:creationId xmlns:p14="http://schemas.microsoft.com/office/powerpoint/2010/main" val="24644979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phic 16">
            <a:extLst>
              <a:ext uri="{FF2B5EF4-FFF2-40B4-BE49-F238E27FC236}">
                <a16:creationId xmlns:a16="http://schemas.microsoft.com/office/drawing/2014/main" id="{AD638337-297E-49B3-AE0F-B36EC9D01661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FA8DCE5-120B-4D39-B899-95EBEC388DEA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3F4B5D3-A813-434A-B7AA-8FEE19B9CF16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6DFBA5C-859C-4C16-8ECF-9FCA37E77DD4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2442380"/>
            <a:ext cx="3913632" cy="804672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72000" bIns="72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BF8466-F90A-4774-B172-0061F1A798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76C28-113A-459C-BD12-125E112B10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lIns="0"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D51ADD0-1305-43DD-A03D-2FE3B5D0EB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3">
            <a:extLst>
              <a:ext uri="{FF2B5EF4-FFF2-40B4-BE49-F238E27FC236}">
                <a16:creationId xmlns:a16="http://schemas.microsoft.com/office/drawing/2014/main" id="{74E08599-4D6A-4CDA-9228-3DBD31E1E64D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Graphic 6">
            <a:extLst>
              <a:ext uri="{FF2B5EF4-FFF2-40B4-BE49-F238E27FC236}">
                <a16:creationId xmlns:a16="http://schemas.microsoft.com/office/drawing/2014/main" id="{548D0821-4E36-47CF-A7AC-8FB339F5F24A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F708432B-D626-47BC-8C1E-E5F2ADCDCE4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46111" y="974881"/>
            <a:ext cx="3933620" cy="734415"/>
          </a:xfrm>
        </p:spPr>
        <p:txBody>
          <a:bodyPr anchor="b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Text Layout 1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8041375-FFF3-48A5-8985-52AD4D496A6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8990" y="3392622"/>
            <a:ext cx="3913188" cy="2249488"/>
          </a:xfrm>
        </p:spPr>
        <p:txBody>
          <a:bodyPr>
            <a:normAutofit/>
          </a:bodyPr>
          <a:lstStyle>
            <a:lvl1pPr marL="180000" indent="-180000">
              <a:spcBef>
                <a:spcPts val="600"/>
              </a:spcBef>
              <a:buClr>
                <a:schemeClr val="accent2"/>
              </a:buClr>
              <a:defRPr sz="1600" b="0"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9" name="Graphic 17">
            <a:extLst>
              <a:ext uri="{FF2B5EF4-FFF2-40B4-BE49-F238E27FC236}">
                <a16:creationId xmlns:a16="http://schemas.microsoft.com/office/drawing/2014/main" id="{1CF7F5A7-666B-4C97-8F1C-0930361F612E}"/>
              </a:ext>
            </a:extLst>
          </p:cNvPr>
          <p:cNvGrpSpPr/>
          <p:nvPr/>
        </p:nvGrpSpPr>
        <p:grpSpPr>
          <a:xfrm>
            <a:off x="5530724" y="0"/>
            <a:ext cx="6340653" cy="6429600"/>
            <a:chOff x="5530724" y="0"/>
            <a:chExt cx="6340653" cy="6429600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BC95EC-0C9A-48BD-BC1E-AF1C1DA9C02C}"/>
                </a:ext>
              </a:extLst>
            </p:cNvPr>
            <p:cNvSpPr/>
            <p:nvPr/>
          </p:nvSpPr>
          <p:spPr>
            <a:xfrm>
              <a:off x="5518024" y="-12700"/>
              <a:ext cx="2287209" cy="5565543"/>
            </a:xfrm>
            <a:custGeom>
              <a:avLst/>
              <a:gdLst>
                <a:gd name="connsiteX0" fmla="*/ 1132162 w 2287209"/>
                <a:gd name="connsiteY0" fmla="*/ 5560454 h 5565543"/>
                <a:gd name="connsiteX1" fmla="*/ 2283391 w 2287209"/>
                <a:gd name="connsiteY1" fmla="*/ 12700 h 5565543"/>
                <a:gd name="connsiteX2" fmla="*/ 552736 w 2287209"/>
                <a:gd name="connsiteY2" fmla="*/ 12700 h 5565543"/>
                <a:gd name="connsiteX3" fmla="*/ 12700 w 2287209"/>
                <a:gd name="connsiteY3" fmla="*/ 5359688 h 5565543"/>
                <a:gd name="connsiteX4" fmla="*/ 1132162 w 2287209"/>
                <a:gd name="connsiteY4" fmla="*/ 5560454 h 5565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7209" h="5565543">
                  <a:moveTo>
                    <a:pt x="1132162" y="5560454"/>
                  </a:moveTo>
                  <a:lnTo>
                    <a:pt x="2283391" y="12700"/>
                  </a:lnTo>
                  <a:lnTo>
                    <a:pt x="552736" y="12700"/>
                  </a:lnTo>
                  <a:cubicBezTo>
                    <a:pt x="569255" y="560360"/>
                    <a:pt x="573067" y="2477804"/>
                    <a:pt x="12700" y="5359688"/>
                  </a:cubicBezTo>
                  <a:cubicBezTo>
                    <a:pt x="363406" y="5395267"/>
                    <a:pt x="1132162" y="5560454"/>
                    <a:pt x="1132162" y="5560454"/>
                  </a:cubicBezTo>
                  <a:close/>
                </a:path>
              </a:pathLst>
            </a:custGeom>
            <a:gradFill flip="none" rotWithShape="1">
              <a:gsLst>
                <a:gs pos="3000">
                  <a:schemeClr val="accent5">
                    <a:alpha val="6000"/>
                  </a:schemeClr>
                </a:gs>
                <a:gs pos="100000">
                  <a:schemeClr val="accent5">
                    <a:alpha val="50000"/>
                  </a:schemeClr>
                </a:gs>
              </a:gsLst>
              <a:lin ang="5880000" scaled="0"/>
              <a:tileRect/>
            </a:gra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DF5F80F8-FA23-4496-B401-E10D70AC21A8}"/>
                </a:ext>
              </a:extLst>
            </p:cNvPr>
            <p:cNvSpPr/>
            <p:nvPr/>
          </p:nvSpPr>
          <p:spPr>
            <a:xfrm>
              <a:off x="5537084" y="-12700"/>
              <a:ext cx="6340653" cy="6455013"/>
            </a:xfrm>
            <a:custGeom>
              <a:avLst/>
              <a:gdLst>
                <a:gd name="connsiteX0" fmla="*/ 5080140 w 6340653"/>
                <a:gd name="connsiteY0" fmla="*/ 6446112 h 6455013"/>
                <a:gd name="connsiteX1" fmla="*/ 6334294 w 6340653"/>
                <a:gd name="connsiteY1" fmla="*/ 545112 h 6455013"/>
                <a:gd name="connsiteX2" fmla="*/ 3831070 w 6340653"/>
                <a:gd name="connsiteY2" fmla="*/ 12700 h 6455013"/>
                <a:gd name="connsiteX3" fmla="*/ 1151222 w 6340653"/>
                <a:gd name="connsiteY3" fmla="*/ 12700 h 6455013"/>
                <a:gd name="connsiteX4" fmla="*/ 12700 w 6340653"/>
                <a:gd name="connsiteY4" fmla="*/ 5369854 h 6455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0653" h="6455013">
                  <a:moveTo>
                    <a:pt x="5080140" y="6446112"/>
                  </a:moveTo>
                  <a:lnTo>
                    <a:pt x="6334294" y="545112"/>
                  </a:lnTo>
                  <a:lnTo>
                    <a:pt x="3831070" y="12700"/>
                  </a:lnTo>
                  <a:lnTo>
                    <a:pt x="1151222" y="12700"/>
                  </a:lnTo>
                  <a:lnTo>
                    <a:pt x="12700" y="5369854"/>
                  </a:lnTo>
                  <a:close/>
                </a:path>
              </a:pathLst>
            </a:custGeom>
            <a:gradFill>
              <a:gsLst>
                <a:gs pos="3000">
                  <a:schemeClr val="accent5"/>
                </a:gs>
                <a:gs pos="100000">
                  <a:schemeClr val="bg2"/>
                </a:gs>
              </a:gsLst>
              <a:lin ang="0" scaled="1"/>
            </a:gra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5F2E539-DDA4-47DC-A929-17C7DB4D8C88}"/>
                </a:ext>
              </a:extLst>
            </p:cNvPr>
            <p:cNvSpPr/>
            <p:nvPr/>
          </p:nvSpPr>
          <p:spPr>
            <a:xfrm>
              <a:off x="5830609" y="-12700"/>
              <a:ext cx="5756144" cy="6150052"/>
            </a:xfrm>
            <a:custGeom>
              <a:avLst/>
              <a:gdLst>
                <a:gd name="connsiteX0" fmla="*/ 5715476 w 5756143"/>
                <a:gd name="connsiteY0" fmla="*/ 764938 h 6150052"/>
                <a:gd name="connsiteX1" fmla="*/ 4579496 w 5756143"/>
                <a:gd name="connsiteY1" fmla="*/ 6113197 h 6150052"/>
                <a:gd name="connsiteX2" fmla="*/ 43196 w 5756143"/>
                <a:gd name="connsiteY2" fmla="*/ 5150027 h 6150052"/>
                <a:gd name="connsiteX3" fmla="*/ 1134704 w 5756143"/>
                <a:gd name="connsiteY3" fmla="*/ 12700 h 6150052"/>
                <a:gd name="connsiteX4" fmla="*/ 1109290 w 5756143"/>
                <a:gd name="connsiteY4" fmla="*/ 12700 h 6150052"/>
                <a:gd name="connsiteX5" fmla="*/ 12700 w 5756143"/>
                <a:gd name="connsiteY5" fmla="*/ 5169087 h 6150052"/>
                <a:gd name="connsiteX6" fmla="*/ 4598556 w 5756143"/>
                <a:gd name="connsiteY6" fmla="*/ 6143693 h 6150052"/>
                <a:gd name="connsiteX7" fmla="*/ 5743431 w 5756143"/>
                <a:gd name="connsiteY7" fmla="*/ 757314 h 6150052"/>
                <a:gd name="connsiteX8" fmla="*/ 5745972 w 5756143"/>
                <a:gd name="connsiteY8" fmla="*/ 744607 h 6150052"/>
                <a:gd name="connsiteX9" fmla="*/ 2299910 w 5756143"/>
                <a:gd name="connsiteY9" fmla="*/ 12700 h 6150052"/>
                <a:gd name="connsiteX10" fmla="*/ 2177925 w 5756143"/>
                <a:gd name="connsiteY10" fmla="*/ 12700 h 6150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56143" h="6150052">
                  <a:moveTo>
                    <a:pt x="5715476" y="764938"/>
                  </a:moveTo>
                  <a:lnTo>
                    <a:pt x="4579496" y="6113197"/>
                  </a:lnTo>
                  <a:lnTo>
                    <a:pt x="43196" y="5150027"/>
                  </a:lnTo>
                  <a:lnTo>
                    <a:pt x="1134704" y="12700"/>
                  </a:lnTo>
                  <a:lnTo>
                    <a:pt x="1109290" y="12700"/>
                  </a:lnTo>
                  <a:lnTo>
                    <a:pt x="12700" y="5169087"/>
                  </a:lnTo>
                  <a:lnTo>
                    <a:pt x="4598556" y="6143693"/>
                  </a:lnTo>
                  <a:lnTo>
                    <a:pt x="5743431" y="757314"/>
                  </a:lnTo>
                  <a:lnTo>
                    <a:pt x="5745972" y="744607"/>
                  </a:lnTo>
                  <a:lnTo>
                    <a:pt x="2299910" y="12700"/>
                  </a:lnTo>
                  <a:lnTo>
                    <a:pt x="2177925" y="12700"/>
                  </a:lnTo>
                  <a:close/>
                </a:path>
              </a:pathLst>
            </a:custGeom>
            <a:solidFill>
              <a:schemeClr val="bg1"/>
            </a:solidFill>
            <a:ln w="1269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76641E2E-882B-485E-AD7C-2BC054BEA52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 rot="720000">
            <a:off x="6384187" y="209524"/>
            <a:ext cx="4647699" cy="5472101"/>
          </a:xfrm>
          <a:custGeom>
            <a:avLst/>
            <a:gdLst>
              <a:gd name="connsiteX0" fmla="*/ 0 w 4643879"/>
              <a:gd name="connsiteY0" fmla="*/ 5462044 h 5462044"/>
              <a:gd name="connsiteX1" fmla="*/ 1160970 w 4643879"/>
              <a:gd name="connsiteY1" fmla="*/ 0 h 5462044"/>
              <a:gd name="connsiteX2" fmla="*/ 4643879 w 4643879"/>
              <a:gd name="connsiteY2" fmla="*/ 0 h 5462044"/>
              <a:gd name="connsiteX3" fmla="*/ 3482909 w 4643879"/>
              <a:gd name="connsiteY3" fmla="*/ 5462044 h 5462044"/>
              <a:gd name="connsiteX4" fmla="*/ 0 w 4643879"/>
              <a:gd name="connsiteY4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4643879 w 4643879"/>
              <a:gd name="connsiteY2" fmla="*/ 0 h 5462044"/>
              <a:gd name="connsiteX3" fmla="*/ 3482909 w 4643879"/>
              <a:gd name="connsiteY3" fmla="*/ 5462044 h 5462044"/>
              <a:gd name="connsiteX4" fmla="*/ 0 w 4643879"/>
              <a:gd name="connsiteY4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1026146 w 4643879"/>
              <a:gd name="connsiteY2" fmla="*/ 8068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11990 w 4643879"/>
              <a:gd name="connsiteY1" fmla="*/ 13839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5006 w 4643879"/>
              <a:gd name="connsiteY1" fmla="*/ 210263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3482909 w 4643879"/>
              <a:gd name="connsiteY4" fmla="*/ 5462044 h 5462044"/>
              <a:gd name="connsiteX5" fmla="*/ 0 w 4643879"/>
              <a:gd name="connsiteY5" fmla="*/ 5462044 h 5462044"/>
              <a:gd name="connsiteX0" fmla="*/ 0 w 4643879"/>
              <a:gd name="connsiteY0" fmla="*/ 5462044 h 5462044"/>
              <a:gd name="connsiteX1" fmla="*/ 5006 w 4643879"/>
              <a:gd name="connsiteY1" fmla="*/ 210263 h 5462044"/>
              <a:gd name="connsiteX2" fmla="*/ 1029484 w 4643879"/>
              <a:gd name="connsiteY2" fmla="*/ 2927 h 5462044"/>
              <a:gd name="connsiteX3" fmla="*/ 4643879 w 4643879"/>
              <a:gd name="connsiteY3" fmla="*/ 0 h 5462044"/>
              <a:gd name="connsiteX4" fmla="*/ 4634592 w 4643879"/>
              <a:gd name="connsiteY4" fmla="*/ 5460922 h 5462044"/>
              <a:gd name="connsiteX5" fmla="*/ 0 w 4643879"/>
              <a:gd name="connsiteY5" fmla="*/ 5462044 h 5462044"/>
              <a:gd name="connsiteX0" fmla="*/ 0 w 4647218"/>
              <a:gd name="connsiteY0" fmla="*/ 5467184 h 5467184"/>
              <a:gd name="connsiteX1" fmla="*/ 8345 w 4647218"/>
              <a:gd name="connsiteY1" fmla="*/ 210263 h 5467184"/>
              <a:gd name="connsiteX2" fmla="*/ 1032823 w 4647218"/>
              <a:gd name="connsiteY2" fmla="*/ 2927 h 5467184"/>
              <a:gd name="connsiteX3" fmla="*/ 4647218 w 4647218"/>
              <a:gd name="connsiteY3" fmla="*/ 0 h 5467184"/>
              <a:gd name="connsiteX4" fmla="*/ 4637931 w 4647218"/>
              <a:gd name="connsiteY4" fmla="*/ 5460922 h 5467184"/>
              <a:gd name="connsiteX5" fmla="*/ 0 w 4647218"/>
              <a:gd name="connsiteY5" fmla="*/ 5467184 h 5467184"/>
              <a:gd name="connsiteX0" fmla="*/ 0 w 4647218"/>
              <a:gd name="connsiteY0" fmla="*/ 5467184 h 5467184"/>
              <a:gd name="connsiteX1" fmla="*/ 8345 w 4647218"/>
              <a:gd name="connsiteY1" fmla="*/ 210263 h 5467184"/>
              <a:gd name="connsiteX2" fmla="*/ 1032823 w 4647218"/>
              <a:gd name="connsiteY2" fmla="*/ 2927 h 5467184"/>
              <a:gd name="connsiteX3" fmla="*/ 4647218 w 4647218"/>
              <a:gd name="connsiteY3" fmla="*/ 0 h 5467184"/>
              <a:gd name="connsiteX4" fmla="*/ 4637931 w 4647218"/>
              <a:gd name="connsiteY4" fmla="*/ 5460922 h 5467184"/>
              <a:gd name="connsiteX5" fmla="*/ 0 w 4647218"/>
              <a:gd name="connsiteY5" fmla="*/ 5467184 h 5467184"/>
              <a:gd name="connsiteX0" fmla="*/ 0 w 4647218"/>
              <a:gd name="connsiteY0" fmla="*/ 5472101 h 5472101"/>
              <a:gd name="connsiteX1" fmla="*/ 8345 w 4647218"/>
              <a:gd name="connsiteY1" fmla="*/ 215180 h 5472101"/>
              <a:gd name="connsiteX2" fmla="*/ 1048878 w 4647218"/>
              <a:gd name="connsiteY2" fmla="*/ 0 h 5472101"/>
              <a:gd name="connsiteX3" fmla="*/ 4647218 w 4647218"/>
              <a:gd name="connsiteY3" fmla="*/ 4917 h 5472101"/>
              <a:gd name="connsiteX4" fmla="*/ 4637931 w 4647218"/>
              <a:gd name="connsiteY4" fmla="*/ 5465839 h 5472101"/>
              <a:gd name="connsiteX5" fmla="*/ 0 w 4647218"/>
              <a:gd name="connsiteY5" fmla="*/ 5472101 h 5472101"/>
              <a:gd name="connsiteX0" fmla="*/ 0 w 4647218"/>
              <a:gd name="connsiteY0" fmla="*/ 5472101 h 5472101"/>
              <a:gd name="connsiteX1" fmla="*/ 5908 w 4647218"/>
              <a:gd name="connsiteY1" fmla="*/ 224560 h 5472101"/>
              <a:gd name="connsiteX2" fmla="*/ 1048878 w 4647218"/>
              <a:gd name="connsiteY2" fmla="*/ 0 h 5472101"/>
              <a:gd name="connsiteX3" fmla="*/ 4647218 w 4647218"/>
              <a:gd name="connsiteY3" fmla="*/ 4917 h 5472101"/>
              <a:gd name="connsiteX4" fmla="*/ 4637931 w 4647218"/>
              <a:gd name="connsiteY4" fmla="*/ 5465839 h 5472101"/>
              <a:gd name="connsiteX5" fmla="*/ 0 w 4647218"/>
              <a:gd name="connsiteY5" fmla="*/ 5472101 h 5472101"/>
              <a:gd name="connsiteX0" fmla="*/ 481 w 4647699"/>
              <a:gd name="connsiteY0" fmla="*/ 5472101 h 5472101"/>
              <a:gd name="connsiteX1" fmla="*/ 1250 w 4647699"/>
              <a:gd name="connsiteY1" fmla="*/ 221221 h 5472101"/>
              <a:gd name="connsiteX2" fmla="*/ 1049359 w 4647699"/>
              <a:gd name="connsiteY2" fmla="*/ 0 h 5472101"/>
              <a:gd name="connsiteX3" fmla="*/ 4647699 w 4647699"/>
              <a:gd name="connsiteY3" fmla="*/ 4917 h 5472101"/>
              <a:gd name="connsiteX4" fmla="*/ 4638412 w 4647699"/>
              <a:gd name="connsiteY4" fmla="*/ 5465839 h 5472101"/>
              <a:gd name="connsiteX5" fmla="*/ 481 w 4647699"/>
              <a:gd name="connsiteY5" fmla="*/ 5472101 h 5472101"/>
              <a:gd name="connsiteX0" fmla="*/ 481 w 4647699"/>
              <a:gd name="connsiteY0" fmla="*/ 5472101 h 5472101"/>
              <a:gd name="connsiteX1" fmla="*/ 1250 w 4647699"/>
              <a:gd name="connsiteY1" fmla="*/ 221221 h 5472101"/>
              <a:gd name="connsiteX2" fmla="*/ 1049359 w 4647699"/>
              <a:gd name="connsiteY2" fmla="*/ 0 h 5472101"/>
              <a:gd name="connsiteX3" fmla="*/ 4647699 w 4647699"/>
              <a:gd name="connsiteY3" fmla="*/ 4917 h 5472101"/>
              <a:gd name="connsiteX4" fmla="*/ 4643537 w 4647699"/>
              <a:gd name="connsiteY4" fmla="*/ 5464749 h 5472101"/>
              <a:gd name="connsiteX5" fmla="*/ 481 w 4647699"/>
              <a:gd name="connsiteY5" fmla="*/ 5472101 h 547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47699" h="5472101">
                <a:moveTo>
                  <a:pt x="481" y="5472101"/>
                </a:moveTo>
                <a:cubicBezTo>
                  <a:pt x="4478" y="3656033"/>
                  <a:pt x="-2747" y="2037289"/>
                  <a:pt x="1250" y="221221"/>
                </a:cubicBezTo>
                <a:lnTo>
                  <a:pt x="1049359" y="0"/>
                </a:lnTo>
                <a:lnTo>
                  <a:pt x="4647699" y="4917"/>
                </a:lnTo>
                <a:cubicBezTo>
                  <a:pt x="4644603" y="1825224"/>
                  <a:pt x="4646633" y="3644442"/>
                  <a:pt x="4643537" y="5464749"/>
                </a:cubicBezTo>
                <a:lnTo>
                  <a:pt x="481" y="5472101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581448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aphic 16">
            <a:extLst>
              <a:ext uri="{FF2B5EF4-FFF2-40B4-BE49-F238E27FC236}">
                <a16:creationId xmlns:a16="http://schemas.microsoft.com/office/drawing/2014/main" id="{AD4D64B1-E729-4A4C-8FF7-134EACCE9ED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668185-4891-4CEF-B849-B73B1AD90FDE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A3C1BE6-5446-49A0-9C65-D92077D0E911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7C1B33-ECEC-4E34-B218-27830F70B2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noProof="0" dirty="0"/>
              <a:t>MM.DD.20XX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D31CE7A-B999-4982-BCDD-EEC4E9A232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6317B1B-B559-4F47-A9AB-834EB93A85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3F3C396-D7E8-4134-99CB-83AC5015781D}"/>
              </a:ext>
            </a:extLst>
          </p:cNvPr>
          <p:cNvGrpSpPr/>
          <p:nvPr userDrawn="1"/>
        </p:nvGrpSpPr>
        <p:grpSpPr>
          <a:xfrm flipH="1">
            <a:off x="7321677" y="587196"/>
            <a:ext cx="4885313" cy="1632656"/>
            <a:chOff x="-26126" y="587196"/>
            <a:chExt cx="4885313" cy="1632656"/>
          </a:xfrm>
        </p:grpSpPr>
        <p:sp>
          <p:nvSpPr>
            <p:cNvPr id="11" name="Graphic 23">
              <a:extLst>
                <a:ext uri="{FF2B5EF4-FFF2-40B4-BE49-F238E27FC236}">
                  <a16:creationId xmlns:a16="http://schemas.microsoft.com/office/drawing/2014/main" id="{545A4C09-DA17-4F53-9893-7152B53CD712}"/>
                </a:ext>
              </a:extLst>
            </p:cNvPr>
            <p:cNvSpPr/>
            <p:nvPr userDrawn="1"/>
          </p:nvSpPr>
          <p:spPr>
            <a:xfrm>
              <a:off x="-24517" y="970945"/>
              <a:ext cx="4593600" cy="1238400"/>
            </a:xfrm>
            <a:custGeom>
              <a:avLst/>
              <a:gdLst>
                <a:gd name="connsiteX0" fmla="*/ 3451384 w 3457575"/>
                <a:gd name="connsiteY0" fmla="*/ 842439 h 942975"/>
                <a:gd name="connsiteX1" fmla="*/ 3367564 w 3457575"/>
                <a:gd name="connsiteY1" fmla="*/ 44244 h 942975"/>
                <a:gd name="connsiteX2" fmla="*/ 7144 w 3457575"/>
                <a:gd name="connsiteY2" fmla="*/ 129969 h 942975"/>
                <a:gd name="connsiteX3" fmla="*/ 7144 w 3457575"/>
                <a:gd name="connsiteY3" fmla="*/ 936736 h 942975"/>
                <a:gd name="connsiteX4" fmla="*/ 3451384 w 3457575"/>
                <a:gd name="connsiteY4" fmla="*/ 842439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57575" h="942975">
                  <a:moveTo>
                    <a:pt x="3451384" y="842439"/>
                  </a:moveTo>
                  <a:lnTo>
                    <a:pt x="3367564" y="44244"/>
                  </a:lnTo>
                  <a:cubicBezTo>
                    <a:pt x="3367564" y="44244"/>
                    <a:pt x="2172176" y="-81486"/>
                    <a:pt x="7144" y="129969"/>
                  </a:cubicBezTo>
                  <a:lnTo>
                    <a:pt x="7144" y="936736"/>
                  </a:lnTo>
                  <a:cubicBezTo>
                    <a:pt x="1989296" y="739569"/>
                    <a:pt x="3451384" y="842439"/>
                    <a:pt x="3451384" y="842439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alpha val="10000"/>
                  </a:schemeClr>
                </a:gs>
                <a:gs pos="88000">
                  <a:schemeClr val="accent2">
                    <a:alpha val="5000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2" name="Graphic 6">
              <a:extLst>
                <a:ext uri="{FF2B5EF4-FFF2-40B4-BE49-F238E27FC236}">
                  <a16:creationId xmlns:a16="http://schemas.microsoft.com/office/drawing/2014/main" id="{2D92C53E-EB06-4CBC-A335-BC3156E96896}"/>
                </a:ext>
              </a:extLst>
            </p:cNvPr>
            <p:cNvSpPr/>
            <p:nvPr userDrawn="1"/>
          </p:nvSpPr>
          <p:spPr>
            <a:xfrm>
              <a:off x="-26126" y="587196"/>
              <a:ext cx="4885313" cy="1632656"/>
            </a:xfrm>
            <a:custGeom>
              <a:avLst/>
              <a:gdLst>
                <a:gd name="connsiteX0" fmla="*/ 12607 w 4885312"/>
                <a:gd name="connsiteY0" fmla="*/ 1627544 h 1632656"/>
                <a:gd name="connsiteX1" fmla="*/ 4876404 w 4885312"/>
                <a:gd name="connsiteY1" fmla="*/ 1073201 h 1632656"/>
                <a:gd name="connsiteX2" fmla="*/ 4765029 w 4885312"/>
                <a:gd name="connsiteY2" fmla="*/ 12607 h 1632656"/>
                <a:gd name="connsiteX3" fmla="*/ 12607 w 4885312"/>
                <a:gd name="connsiteY3" fmla="*/ 554294 h 163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85312" h="1632656">
                  <a:moveTo>
                    <a:pt x="12607" y="1627544"/>
                  </a:moveTo>
                  <a:lnTo>
                    <a:pt x="4876404" y="1073201"/>
                  </a:lnTo>
                  <a:lnTo>
                    <a:pt x="4765029" y="12607"/>
                  </a:lnTo>
                  <a:lnTo>
                    <a:pt x="12607" y="554294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accent1"/>
                </a:gs>
                <a:gs pos="100000">
                  <a:schemeClr val="accent2"/>
                </a:gs>
              </a:gsLst>
              <a:lin ang="360000" scaled="0"/>
              <a:tileRect/>
            </a:gradFill>
            <a:ln w="126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6" name="Title 1">
            <a:extLst>
              <a:ext uri="{FF2B5EF4-FFF2-40B4-BE49-F238E27FC236}">
                <a16:creationId xmlns:a16="http://schemas.microsoft.com/office/drawing/2014/main" id="{D3A443B5-C60C-4149-99AA-5309F8B41C1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360000">
            <a:off x="7354844" y="895259"/>
            <a:ext cx="4735459" cy="1012583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Text Layout 2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D901BA76-252C-47D8-A48A-ECBA799BFCC3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6879053" y="2442380"/>
            <a:ext cx="3913632" cy="804672"/>
          </a:xfr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8" name="Text Placeholder 16">
            <a:extLst>
              <a:ext uri="{FF2B5EF4-FFF2-40B4-BE49-F238E27FC236}">
                <a16:creationId xmlns:a16="http://schemas.microsoft.com/office/drawing/2014/main" id="{9D30E37C-4282-4FD1-9238-5F541F189E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32841" y="3401290"/>
            <a:ext cx="4347933" cy="693295"/>
          </a:xfrm>
        </p:spPr>
        <p:txBody>
          <a:bodyPr>
            <a:normAutofit/>
          </a:bodyPr>
          <a:lstStyle>
            <a:lvl1pPr marL="0" indent="0">
              <a:spcBef>
                <a:spcPts val="600"/>
              </a:spcBef>
              <a:buClr>
                <a:schemeClr val="accent2"/>
              </a:buClr>
              <a:buNone/>
              <a:defRPr sz="160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2B21A588-9CF1-4122-959A-D1A3DA672BD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932841" y="4200309"/>
            <a:ext cx="4347933" cy="1408743"/>
          </a:xfrm>
        </p:spPr>
        <p:txBody>
          <a:bodyPr>
            <a:normAutofit/>
          </a:bodyPr>
          <a:lstStyle>
            <a:lvl1pPr marL="180000" indent="-180000">
              <a:spcBef>
                <a:spcPts val="600"/>
              </a:spcBef>
              <a:buClr>
                <a:schemeClr val="accent2"/>
              </a:buClr>
              <a:defRPr sz="1600">
                <a:solidFill>
                  <a:schemeClr val="accent4"/>
                </a:solidFill>
                <a:latin typeface="+mn-lt"/>
              </a:defRPr>
            </a:lvl1pPr>
            <a:lvl2pPr marL="457200" indent="0">
              <a:buNone/>
              <a:defRPr sz="1600">
                <a:latin typeface="Franklin Gothic Book" panose="020B0503020102020204" pitchFamily="34" charset="0"/>
              </a:defRPr>
            </a:lvl2pPr>
            <a:lvl3pPr>
              <a:defRPr sz="1600">
                <a:latin typeface="Franklin Gothic Book" panose="020B0503020102020204" pitchFamily="34" charset="0"/>
              </a:defRPr>
            </a:lvl3pPr>
            <a:lvl4pPr>
              <a:defRPr sz="1600">
                <a:latin typeface="Franklin Gothic Book" panose="020B0503020102020204" pitchFamily="34" charset="0"/>
              </a:defRPr>
            </a:lvl4pPr>
            <a:lvl5pP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15D5C0A2-3C70-442D-AAF6-E16ADACDBF4F}"/>
              </a:ext>
            </a:extLst>
          </p:cNvPr>
          <p:cNvGrpSpPr/>
          <p:nvPr/>
        </p:nvGrpSpPr>
        <p:grpSpPr>
          <a:xfrm>
            <a:off x="-12667" y="-12667"/>
            <a:ext cx="6418971" cy="6160919"/>
            <a:chOff x="-12667" y="-12667"/>
            <a:chExt cx="6418971" cy="6160919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BA690C0-CF33-41CB-B76C-FC462F39BB66}"/>
                </a:ext>
              </a:extLst>
            </p:cNvPr>
            <p:cNvSpPr/>
            <p:nvPr/>
          </p:nvSpPr>
          <p:spPr>
            <a:xfrm>
              <a:off x="0" y="4388743"/>
              <a:ext cx="6396137" cy="1759509"/>
            </a:xfrm>
            <a:custGeom>
              <a:avLst/>
              <a:gdLst>
                <a:gd name="connsiteX0" fmla="*/ 6346644 w 6418971"/>
                <a:gd name="connsiteY0" fmla="*/ 12667 h 1776000"/>
                <a:gd name="connsiteX1" fmla="*/ 12667 w 6418971"/>
                <a:gd name="connsiteY1" fmla="*/ 456667 h 1776000"/>
                <a:gd name="connsiteX2" fmla="*/ 12667 w 6418971"/>
                <a:gd name="connsiteY2" fmla="*/ 1772176 h 1776000"/>
                <a:gd name="connsiteX3" fmla="*/ 6408804 w 6418971"/>
                <a:gd name="connsiteY3" fmla="*/ 909547 h 1776000"/>
                <a:gd name="connsiteX4" fmla="*/ 6346644 w 6418971"/>
                <a:gd name="connsiteY4" fmla="*/ 12667 h 1776000"/>
                <a:gd name="connsiteX0" fmla="*/ 6333977 w 6396137"/>
                <a:gd name="connsiteY0" fmla="*/ 0 h 1759509"/>
                <a:gd name="connsiteX1" fmla="*/ 0 w 6396137"/>
                <a:gd name="connsiteY1" fmla="*/ 444000 h 1759509"/>
                <a:gd name="connsiteX2" fmla="*/ 0 w 6396137"/>
                <a:gd name="connsiteY2" fmla="*/ 1759509 h 1759509"/>
                <a:gd name="connsiteX3" fmla="*/ 6396137 w 6396137"/>
                <a:gd name="connsiteY3" fmla="*/ 834832 h 1759509"/>
                <a:gd name="connsiteX4" fmla="*/ 6333977 w 6396137"/>
                <a:gd name="connsiteY4" fmla="*/ 0 h 1759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6137" h="1759509">
                  <a:moveTo>
                    <a:pt x="6333977" y="0"/>
                  </a:moveTo>
                  <a:lnTo>
                    <a:pt x="0" y="444000"/>
                  </a:lnTo>
                  <a:lnTo>
                    <a:pt x="0" y="1759509"/>
                  </a:lnTo>
                  <a:cubicBezTo>
                    <a:pt x="1074480" y="1438560"/>
                    <a:pt x="3085166" y="949003"/>
                    <a:pt x="6396137" y="834832"/>
                  </a:cubicBezTo>
                  <a:cubicBezTo>
                    <a:pt x="6369497" y="303301"/>
                    <a:pt x="6333977" y="0"/>
                    <a:pt x="6333977" y="0"/>
                  </a:cubicBezTo>
                  <a:close/>
                </a:path>
              </a:pathLst>
            </a:custGeom>
            <a:gradFill>
              <a:gsLst>
                <a:gs pos="0">
                  <a:schemeClr val="accent5">
                    <a:alpha val="50000"/>
                  </a:schemeClr>
                </a:gs>
                <a:gs pos="100000">
                  <a:schemeClr val="accent5">
                    <a:alpha val="6000"/>
                  </a:schemeClr>
                </a:gs>
              </a:gsLst>
              <a:lin ang="10800000" scaled="1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D855DB-2DC5-479D-94A0-542899B6911B}"/>
                </a:ext>
              </a:extLst>
            </p:cNvPr>
            <p:cNvSpPr/>
            <p:nvPr/>
          </p:nvSpPr>
          <p:spPr>
            <a:xfrm>
              <a:off x="-12667" y="-12667"/>
              <a:ext cx="6418971" cy="5683200"/>
            </a:xfrm>
            <a:custGeom>
              <a:avLst/>
              <a:gdLst>
                <a:gd name="connsiteX0" fmla="*/ 12667 w 6418971"/>
                <a:gd name="connsiteY0" fmla="*/ 5681913 h 5683200"/>
                <a:gd name="connsiteX1" fmla="*/ 6408804 w 6418971"/>
                <a:gd name="connsiteY1" fmla="*/ 5234107 h 5683200"/>
                <a:gd name="connsiteX2" fmla="*/ 6043456 w 6418971"/>
                <a:gd name="connsiteY2" fmla="*/ 12667 h 5683200"/>
                <a:gd name="connsiteX3" fmla="*/ 12667 w 6418971"/>
                <a:gd name="connsiteY3" fmla="*/ 12667 h 568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18971" h="5683200">
                  <a:moveTo>
                    <a:pt x="12667" y="5681913"/>
                  </a:moveTo>
                  <a:lnTo>
                    <a:pt x="6408804" y="5234107"/>
                  </a:lnTo>
                  <a:lnTo>
                    <a:pt x="6043456" y="12667"/>
                  </a:lnTo>
                  <a:lnTo>
                    <a:pt x="12667" y="12667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8400000" scaled="0"/>
            </a:gra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2DADFD8-5DEE-449A-A576-39F98BB2A88B}"/>
                </a:ext>
              </a:extLst>
            </p:cNvPr>
            <p:cNvSpPr/>
            <p:nvPr/>
          </p:nvSpPr>
          <p:spPr>
            <a:xfrm>
              <a:off x="-12667" y="-12667"/>
              <a:ext cx="6114514" cy="5404114"/>
            </a:xfrm>
            <a:custGeom>
              <a:avLst/>
              <a:gdLst>
                <a:gd name="connsiteX0" fmla="*/ 6080244 w 6114514"/>
                <a:gd name="connsiteY0" fmla="*/ 4942336 h 5404114"/>
                <a:gd name="connsiteX1" fmla="*/ 12667 w 6114514"/>
                <a:gd name="connsiteY1" fmla="*/ 5367307 h 5404114"/>
                <a:gd name="connsiteX2" fmla="*/ 12667 w 6114514"/>
                <a:gd name="connsiteY2" fmla="*/ 5392679 h 5404114"/>
                <a:gd name="connsiteX3" fmla="*/ 6095467 w 6114514"/>
                <a:gd name="connsiteY3" fmla="*/ 4966439 h 5404114"/>
                <a:gd name="connsiteX4" fmla="*/ 6108153 w 6114514"/>
                <a:gd name="connsiteY4" fmla="*/ 4966439 h 5404114"/>
                <a:gd name="connsiteX5" fmla="*/ 5761833 w 6114514"/>
                <a:gd name="connsiteY5" fmla="*/ 12667 h 5404114"/>
                <a:gd name="connsiteX6" fmla="*/ 5736462 w 6114514"/>
                <a:gd name="connsiteY6" fmla="*/ 12667 h 5404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14514" h="5404114">
                  <a:moveTo>
                    <a:pt x="6080244" y="4942336"/>
                  </a:moveTo>
                  <a:lnTo>
                    <a:pt x="12667" y="5367307"/>
                  </a:lnTo>
                  <a:lnTo>
                    <a:pt x="12667" y="5392679"/>
                  </a:lnTo>
                  <a:lnTo>
                    <a:pt x="6095467" y="4966439"/>
                  </a:lnTo>
                  <a:lnTo>
                    <a:pt x="6108153" y="4966439"/>
                  </a:lnTo>
                  <a:lnTo>
                    <a:pt x="5761833" y="12667"/>
                  </a:lnTo>
                  <a:lnTo>
                    <a:pt x="5736462" y="12667"/>
                  </a:lnTo>
                  <a:close/>
                </a:path>
              </a:pathLst>
            </a:custGeom>
            <a:solidFill>
              <a:schemeClr val="bg1"/>
            </a:solidFill>
            <a:ln w="12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BBA8375B-3CE5-468D-91DF-8151963A953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-694" y="0"/>
            <a:ext cx="6065966" cy="5355825"/>
          </a:xfrm>
          <a:custGeom>
            <a:avLst/>
            <a:gdLst>
              <a:gd name="connsiteX0" fmla="*/ 0 w 5738813"/>
              <a:gd name="connsiteY0" fmla="*/ 5403850 h 5403850"/>
              <a:gd name="connsiteX1" fmla="*/ 1350963 w 5738813"/>
              <a:gd name="connsiteY1" fmla="*/ 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38813"/>
              <a:gd name="connsiteY0" fmla="*/ 5403850 h 5403850"/>
              <a:gd name="connsiteX1" fmla="*/ 11560 w 5738813"/>
              <a:gd name="connsiteY1" fmla="*/ 6440 h 5403850"/>
              <a:gd name="connsiteX2" fmla="*/ 4387851 w 5738813"/>
              <a:gd name="connsiteY2" fmla="*/ 0 h 5403850"/>
              <a:gd name="connsiteX3" fmla="*/ 5738813 w 5738813"/>
              <a:gd name="connsiteY3" fmla="*/ 5403850 h 5403850"/>
              <a:gd name="connsiteX4" fmla="*/ 0 w 5738813"/>
              <a:gd name="connsiteY4" fmla="*/ 5403850 h 5403850"/>
              <a:gd name="connsiteX0" fmla="*/ 0 w 5746572"/>
              <a:gd name="connsiteY0" fmla="*/ 5397410 h 5397410"/>
              <a:gd name="connsiteX1" fmla="*/ 11560 w 5746572"/>
              <a:gd name="connsiteY1" fmla="*/ 0 h 5397410"/>
              <a:gd name="connsiteX2" fmla="*/ 5746572 w 5746572"/>
              <a:gd name="connsiteY2" fmla="*/ 6439 h 5397410"/>
              <a:gd name="connsiteX3" fmla="*/ 5738813 w 5746572"/>
              <a:gd name="connsiteY3" fmla="*/ 5397410 h 5397410"/>
              <a:gd name="connsiteX4" fmla="*/ 0 w 5746572"/>
              <a:gd name="connsiteY4" fmla="*/ 5397410 h 5397410"/>
              <a:gd name="connsiteX0" fmla="*/ 0 w 6092996"/>
              <a:gd name="connsiteY0" fmla="*/ 5397410 h 5397410"/>
              <a:gd name="connsiteX1" fmla="*/ 11560 w 6092996"/>
              <a:gd name="connsiteY1" fmla="*/ 0 h 5397410"/>
              <a:gd name="connsiteX2" fmla="*/ 5746572 w 6092996"/>
              <a:gd name="connsiteY2" fmla="*/ 6439 h 5397410"/>
              <a:gd name="connsiteX3" fmla="*/ 6092982 w 6092996"/>
              <a:gd name="connsiteY3" fmla="*/ 4940210 h 5397410"/>
              <a:gd name="connsiteX4" fmla="*/ 0 w 6092996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397410 h 5397410"/>
              <a:gd name="connsiteX1" fmla="*/ 11560 w 6092982"/>
              <a:gd name="connsiteY1" fmla="*/ 0 h 5397410"/>
              <a:gd name="connsiteX2" fmla="*/ 5746572 w 6092982"/>
              <a:gd name="connsiteY2" fmla="*/ 6439 h 5397410"/>
              <a:gd name="connsiteX3" fmla="*/ 6092982 w 6092982"/>
              <a:gd name="connsiteY3" fmla="*/ 4940210 h 5397410"/>
              <a:gd name="connsiteX4" fmla="*/ 0 w 6092982"/>
              <a:gd name="connsiteY4" fmla="*/ 5397410 h 5397410"/>
              <a:gd name="connsiteX0" fmla="*/ 0 w 6092982"/>
              <a:gd name="connsiteY0" fmla="*/ 5408602 h 5408602"/>
              <a:gd name="connsiteX1" fmla="*/ 11560 w 6092982"/>
              <a:gd name="connsiteY1" fmla="*/ 0 h 5408602"/>
              <a:gd name="connsiteX2" fmla="*/ 5746572 w 6092982"/>
              <a:gd name="connsiteY2" fmla="*/ 6439 h 5408602"/>
              <a:gd name="connsiteX3" fmla="*/ 6092982 w 6092982"/>
              <a:gd name="connsiteY3" fmla="*/ 4940210 h 5408602"/>
              <a:gd name="connsiteX4" fmla="*/ 0 w 6092982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46572 w 6065273"/>
              <a:gd name="connsiteY2" fmla="*/ 6439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12034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0 w 6065273"/>
              <a:gd name="connsiteY0" fmla="*/ 5408602 h 5408602"/>
              <a:gd name="connsiteX1" fmla="*/ 11560 w 6065273"/>
              <a:gd name="connsiteY1" fmla="*/ 0 h 5408602"/>
              <a:gd name="connsiteX2" fmla="*/ 5724405 w 6065273"/>
              <a:gd name="connsiteY2" fmla="*/ 841 h 5408602"/>
              <a:gd name="connsiteX3" fmla="*/ 6065273 w 6065273"/>
              <a:gd name="connsiteY3" fmla="*/ 4979386 h 5408602"/>
              <a:gd name="connsiteX4" fmla="*/ 0 w 6065273"/>
              <a:gd name="connsiteY4" fmla="*/ 5408602 h 5408602"/>
              <a:gd name="connsiteX0" fmla="*/ 693 w 6065966"/>
              <a:gd name="connsiteY0" fmla="*/ 5408602 h 5408602"/>
              <a:gd name="connsiteX1" fmla="*/ 1170 w 6065966"/>
              <a:gd name="connsiteY1" fmla="*/ 0 h 5408602"/>
              <a:gd name="connsiteX2" fmla="*/ 5725098 w 6065966"/>
              <a:gd name="connsiteY2" fmla="*/ 841 h 5408602"/>
              <a:gd name="connsiteX3" fmla="*/ 6065966 w 6065966"/>
              <a:gd name="connsiteY3" fmla="*/ 4979386 h 5408602"/>
              <a:gd name="connsiteX4" fmla="*/ 693 w 6065966"/>
              <a:gd name="connsiteY4" fmla="*/ 5408602 h 5408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65966" h="5408602">
                <a:moveTo>
                  <a:pt x="693" y="5408602"/>
                </a:moveTo>
                <a:cubicBezTo>
                  <a:pt x="4546" y="3609465"/>
                  <a:pt x="-2683" y="1799137"/>
                  <a:pt x="1170" y="0"/>
                </a:cubicBezTo>
                <a:lnTo>
                  <a:pt x="5725098" y="841"/>
                </a:lnTo>
                <a:lnTo>
                  <a:pt x="6065966" y="4979386"/>
                </a:lnTo>
                <a:lnTo>
                  <a:pt x="693" y="5408602"/>
                </a:lnTo>
                <a:close/>
              </a:path>
            </a:pathLst>
          </a:custGeom>
          <a:ln>
            <a:noFill/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1424817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aphic 16">
            <a:extLst>
              <a:ext uri="{FF2B5EF4-FFF2-40B4-BE49-F238E27FC236}">
                <a16:creationId xmlns:a16="http://schemas.microsoft.com/office/drawing/2014/main" id="{6E486D59-536F-433A-BA1F-E5D8171D28EE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58001F8-106A-42FB-834D-9A42C409CE0E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2C44DFF-8C15-44EB-9668-D72BDBCAC7EB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9CEAA8A-68C1-422B-827F-B9BB0A5DBA9F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032739" y="2647949"/>
            <a:ext cx="4593600" cy="600075"/>
          </a:xfrm>
        </p:spPr>
        <p:txBody>
          <a:bodyPr anchor="b"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EF9F20-7EC3-4301-8D75-2F88B498A5B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030139" y="3248025"/>
            <a:ext cx="4573338" cy="2311872"/>
          </a:xfrm>
        </p:spPr>
        <p:txBody>
          <a:bodyPr>
            <a:normAutofit/>
          </a:bodyPr>
          <a:lstStyle>
            <a:lvl1pPr>
              <a:buClr>
                <a:schemeClr val="accent2"/>
              </a:buClr>
              <a:defRPr sz="1600">
                <a:latin typeface="+mn-lt"/>
              </a:defRPr>
            </a:lvl1pPr>
            <a:lvl2pPr>
              <a:buClr>
                <a:schemeClr val="accent2"/>
              </a:buClr>
              <a:defRPr sz="1600">
                <a:latin typeface="+mn-lt"/>
              </a:defRPr>
            </a:lvl2pPr>
            <a:lvl3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3pPr>
            <a:lvl4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4pPr>
            <a:lvl5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01F359F-D118-4F66-A9AB-3A95DC2853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68CC05F-AFDC-44E7-8014-867EBAC64F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0" name="Graphic 23">
            <a:extLst>
              <a:ext uri="{FF2B5EF4-FFF2-40B4-BE49-F238E27FC236}">
                <a16:creationId xmlns:a16="http://schemas.microsoft.com/office/drawing/2014/main" id="{69BE7BF4-3069-409E-BFA9-64375BC3D04B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1" name="Graphic 6">
            <a:extLst>
              <a:ext uri="{FF2B5EF4-FFF2-40B4-BE49-F238E27FC236}">
                <a16:creationId xmlns:a16="http://schemas.microsoft.com/office/drawing/2014/main" id="{F3C766CD-B979-4D7C-8A2C-417E79767E3A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10447CE-8352-418F-9BA9-B6C2160B93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0561" y="849316"/>
            <a:ext cx="3923299" cy="104249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Comparison</a:t>
            </a:r>
          </a:p>
        </p:txBody>
      </p:sp>
      <p:sp>
        <p:nvSpPr>
          <p:cNvPr id="15" name="Text Placeholder 2">
            <a:extLst>
              <a:ext uri="{FF2B5EF4-FFF2-40B4-BE49-F238E27FC236}">
                <a16:creationId xmlns:a16="http://schemas.microsoft.com/office/drawing/2014/main" id="{D440566B-A9B8-43D7-AF31-EC51D5850D00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6207364" y="2647949"/>
            <a:ext cx="5076010" cy="600075"/>
          </a:xfrm>
        </p:spPr>
        <p:txBody>
          <a:bodyPr anchor="b">
            <a:normAutofit/>
          </a:bodyPr>
          <a:lstStyle>
            <a:lvl1pPr marL="0" indent="0">
              <a:buNone/>
              <a:defRPr sz="2500" b="1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Section 1 Title</a:t>
            </a:r>
          </a:p>
        </p:txBody>
      </p:sp>
      <p:sp>
        <p:nvSpPr>
          <p:cNvPr id="16" name="Content Placeholder 3">
            <a:extLst>
              <a:ext uri="{FF2B5EF4-FFF2-40B4-BE49-F238E27FC236}">
                <a16:creationId xmlns:a16="http://schemas.microsoft.com/office/drawing/2014/main" id="{159211AA-05DE-48A1-97CC-3BE597E71490}"/>
              </a:ext>
            </a:extLst>
          </p:cNvPr>
          <p:cNvSpPr>
            <a:spLocks noGrp="1"/>
          </p:cNvSpPr>
          <p:nvPr>
            <p:ph sz="half" idx="14"/>
          </p:nvPr>
        </p:nvSpPr>
        <p:spPr>
          <a:xfrm>
            <a:off x="6207363" y="3248025"/>
            <a:ext cx="5073411" cy="2311872"/>
          </a:xfrm>
        </p:spPr>
        <p:txBody>
          <a:bodyPr>
            <a:normAutofit/>
          </a:bodyPr>
          <a:lstStyle>
            <a:lvl1pPr>
              <a:buClr>
                <a:schemeClr val="accent2"/>
              </a:buClr>
              <a:defRPr sz="1600">
                <a:latin typeface="+mn-lt"/>
              </a:defRPr>
            </a:lvl1pPr>
            <a:lvl2pPr>
              <a:buClr>
                <a:schemeClr val="accent2"/>
              </a:buClr>
              <a:defRPr sz="1600">
                <a:latin typeface="+mn-lt"/>
              </a:defRPr>
            </a:lvl2pPr>
            <a:lvl3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3pPr>
            <a:lvl4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4pPr>
            <a:lvl5pPr>
              <a:buClr>
                <a:schemeClr val="accent2"/>
              </a:buClr>
              <a:defRPr sz="1600">
                <a:latin typeface="Franklin Gothic Book" panose="020B0503020102020204" pitchFamily="34" charset="0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</p:txBody>
      </p:sp>
      <p:sp>
        <p:nvSpPr>
          <p:cNvPr id="17" name="Text Placeholder 2">
            <a:extLst>
              <a:ext uri="{FF2B5EF4-FFF2-40B4-BE49-F238E27FC236}">
                <a16:creationId xmlns:a16="http://schemas.microsoft.com/office/drawing/2014/main" id="{79FCC9E8-58D0-4280-842F-285B2710BA14}"/>
              </a:ext>
            </a:extLst>
          </p:cNvPr>
          <p:cNvSpPr>
            <a:spLocks noGrp="1"/>
          </p:cNvSpPr>
          <p:nvPr>
            <p:ph type="body" idx="15" hasCustomPrompt="1"/>
          </p:nvPr>
        </p:nvSpPr>
        <p:spPr>
          <a:xfrm>
            <a:off x="5676900" y="1374622"/>
            <a:ext cx="5202936" cy="1115568"/>
          </a:xfrm>
          <a:gradFill flip="none" rotWithShape="1">
            <a:gsLst>
              <a:gs pos="0">
                <a:schemeClr val="tx2"/>
              </a:gs>
              <a:gs pos="100000">
                <a:schemeClr val="tx1"/>
              </a:gs>
            </a:gsLst>
            <a:lin ang="0" scaled="1"/>
            <a:tileRect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313A844-31D3-4D0D-8043-C498865AF65B}"/>
              </a:ext>
            </a:extLst>
          </p:cNvPr>
          <p:cNvSpPr/>
          <p:nvPr/>
        </p:nvSpPr>
        <p:spPr>
          <a:xfrm>
            <a:off x="4200902" y="5658793"/>
            <a:ext cx="1842058" cy="1206865"/>
          </a:xfrm>
          <a:custGeom>
            <a:avLst/>
            <a:gdLst>
              <a:gd name="connsiteX0" fmla="*/ 1838211 w 1842057"/>
              <a:gd name="connsiteY0" fmla="*/ 12668 h 1206865"/>
              <a:gd name="connsiteX1" fmla="*/ 1156014 w 1842057"/>
              <a:gd name="connsiteY1" fmla="*/ 331534 h 1206865"/>
              <a:gd name="connsiteX2" fmla="*/ 12668 w 1842057"/>
              <a:gd name="connsiteY2" fmla="*/ 1200477 h 1206865"/>
              <a:gd name="connsiteX3" fmla="*/ 557663 w 1842057"/>
              <a:gd name="connsiteY3" fmla="*/ 1200477 h 1206865"/>
              <a:gd name="connsiteX4" fmla="*/ 1389765 w 1842057"/>
              <a:gd name="connsiteY4" fmla="*/ 576719 h 1206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2057" h="1206865">
                <a:moveTo>
                  <a:pt x="1838211" y="12668"/>
                </a:moveTo>
                <a:lnTo>
                  <a:pt x="1156014" y="331534"/>
                </a:lnTo>
                <a:lnTo>
                  <a:pt x="12668" y="1200477"/>
                </a:lnTo>
                <a:lnTo>
                  <a:pt x="557663" y="1200477"/>
                </a:lnTo>
                <a:lnTo>
                  <a:pt x="1389765" y="576719"/>
                </a:lnTo>
                <a:close/>
              </a:path>
            </a:pathLst>
          </a:custGeom>
          <a:gradFill>
            <a:gsLst>
              <a:gs pos="0">
                <a:schemeClr val="bg2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8340000" scaled="0"/>
          </a:grad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948DAA4-D083-418A-B253-F1F56A7613B3}"/>
              </a:ext>
            </a:extLst>
          </p:cNvPr>
          <p:cNvSpPr/>
          <p:nvPr/>
        </p:nvSpPr>
        <p:spPr>
          <a:xfrm>
            <a:off x="4406705" y="5524132"/>
            <a:ext cx="2045319" cy="1346608"/>
          </a:xfrm>
          <a:custGeom>
            <a:avLst/>
            <a:gdLst>
              <a:gd name="connsiteX0" fmla="*/ 12668 w 2045319"/>
              <a:gd name="connsiteY0" fmla="*/ 1335138 h 1346607"/>
              <a:gd name="connsiteX1" fmla="*/ 705027 w 2045319"/>
              <a:gd name="connsiteY1" fmla="*/ 1335138 h 1346607"/>
              <a:gd name="connsiteX2" fmla="*/ 2044013 w 2045319"/>
              <a:gd name="connsiteY2" fmla="*/ 342968 h 1346607"/>
              <a:gd name="connsiteX3" fmla="*/ 1800099 w 2045319"/>
              <a:gd name="connsiteY3" fmla="*/ 12668 h 134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319" h="1346607">
                <a:moveTo>
                  <a:pt x="12668" y="1335138"/>
                </a:moveTo>
                <a:lnTo>
                  <a:pt x="705027" y="1335138"/>
                </a:lnTo>
                <a:lnTo>
                  <a:pt x="2044013" y="342968"/>
                </a:lnTo>
                <a:lnTo>
                  <a:pt x="1800099" y="12668"/>
                </a:lnTo>
                <a:close/>
              </a:path>
            </a:pathLst>
          </a:custGeom>
          <a:blipFill>
            <a:blip r:embed="rId2"/>
            <a:srcRect/>
            <a:stretch>
              <a:fillRect l="-51458" t="10702" r="5240" b="-85592"/>
            </a:stretch>
          </a:blip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5389701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r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4A611E3-53E2-4E99-8C39-155C3C48E5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7870" y="842706"/>
            <a:ext cx="3960711" cy="106150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Chart Slide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C72696B-274F-4123-B9CF-0349B48D182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2755778"/>
            <a:ext cx="2724912" cy="2267712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23" name="Chart Placeholder 21">
            <a:extLst>
              <a:ext uri="{FF2B5EF4-FFF2-40B4-BE49-F238E27FC236}">
                <a16:creationId xmlns:a16="http://schemas.microsoft.com/office/drawing/2014/main" id="{DD959D31-8095-4F0E-8AA3-33ABE262D130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5159375" y="1347788"/>
            <a:ext cx="6121400" cy="4090987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chart</a:t>
            </a:r>
            <a:endParaRPr lang="en-US" noProof="0" dirty="0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3C64755-C745-46B0-9138-E2CBBA34A3C4}"/>
              </a:ext>
            </a:extLst>
          </p:cNvPr>
          <p:cNvSpPr/>
          <p:nvPr userDrawn="1"/>
        </p:nvSpPr>
        <p:spPr>
          <a:xfrm>
            <a:off x="6083299" y="-12701"/>
            <a:ext cx="1092308" cy="1016100"/>
          </a:xfrm>
          <a:custGeom>
            <a:avLst/>
            <a:gdLst>
              <a:gd name="connsiteX0" fmla="*/ 638873 w 1092307"/>
              <a:gd name="connsiteY0" fmla="*/ 12701 h 1016100"/>
              <a:gd name="connsiteX1" fmla="*/ 332773 w 1092307"/>
              <a:gd name="connsiteY1" fmla="*/ 361986 h 1016100"/>
              <a:gd name="connsiteX2" fmla="*/ 12701 w 1092307"/>
              <a:gd name="connsiteY2" fmla="*/ 1007209 h 1016100"/>
              <a:gd name="connsiteX3" fmla="*/ 12701 w 1092307"/>
              <a:gd name="connsiteY3" fmla="*/ 1007209 h 1016100"/>
              <a:gd name="connsiteX4" fmla="*/ 612200 w 1092307"/>
              <a:gd name="connsiteY4" fmla="*/ 553775 h 1016100"/>
              <a:gd name="connsiteX5" fmla="*/ 1079606 w 1092307"/>
              <a:gd name="connsiteY5" fmla="*/ 12701 h 10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2307" h="1016100">
                <a:moveTo>
                  <a:pt x="638873" y="12701"/>
                </a:moveTo>
                <a:lnTo>
                  <a:pt x="332773" y="361986"/>
                </a:lnTo>
                <a:lnTo>
                  <a:pt x="12701" y="1007209"/>
                </a:lnTo>
                <a:lnTo>
                  <a:pt x="12701" y="1007209"/>
                </a:lnTo>
                <a:lnTo>
                  <a:pt x="612200" y="553775"/>
                </a:lnTo>
                <a:lnTo>
                  <a:pt x="1079606" y="12701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71E749E-DB7E-4267-A674-AD413276E1A7}"/>
              </a:ext>
            </a:extLst>
          </p:cNvPr>
          <p:cNvSpPr/>
          <p:nvPr userDrawn="1"/>
        </p:nvSpPr>
        <p:spPr>
          <a:xfrm>
            <a:off x="5972798" y="-12701"/>
            <a:ext cx="1486046" cy="1333631"/>
          </a:xfrm>
          <a:custGeom>
            <a:avLst/>
            <a:gdLst>
              <a:gd name="connsiteX0" fmla="*/ 929732 w 1486046"/>
              <a:gd name="connsiteY0" fmla="*/ 12701 h 1333631"/>
              <a:gd name="connsiteX1" fmla="*/ 12701 w 1486046"/>
              <a:gd name="connsiteY1" fmla="*/ 1049123 h 1333631"/>
              <a:gd name="connsiteX2" fmla="*/ 321342 w 1486046"/>
              <a:gd name="connsiteY2" fmla="*/ 1322200 h 1333631"/>
              <a:gd name="connsiteX3" fmla="*/ 1478426 w 1486046"/>
              <a:gd name="connsiteY3" fmla="*/ 12701 h 1333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86046" h="1333631">
                <a:moveTo>
                  <a:pt x="929732" y="12701"/>
                </a:moveTo>
                <a:lnTo>
                  <a:pt x="12701" y="1049123"/>
                </a:lnTo>
                <a:lnTo>
                  <a:pt x="321342" y="1322200"/>
                </a:lnTo>
                <a:lnTo>
                  <a:pt x="1478426" y="12701"/>
                </a:lnTo>
                <a:close/>
              </a:path>
            </a:pathLst>
          </a:custGeom>
          <a:blipFill>
            <a:blip r:embed="rId2"/>
            <a:srcRect/>
            <a:stretch>
              <a:fillRect l="10565" t="-152624" r="-103969" b="10226"/>
            </a:stretch>
          </a:blip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7984453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16">
            <a:extLst>
              <a:ext uri="{FF2B5EF4-FFF2-40B4-BE49-F238E27FC236}">
                <a16:creationId xmlns:a16="http://schemas.microsoft.com/office/drawing/2014/main" id="{B60BB307-3064-4D46-AE82-15CA1D9BE735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DAB6FE2-646C-4695-8D30-E1DE39317249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76E69ED-76D2-4B8A-8765-1427707E4A74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0C30E6F-5F7C-4623-959A-EDA2C1A2EB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573551-4EA7-404B-948A-28090F9E61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6" name="Graphic 23">
            <a:extLst>
              <a:ext uri="{FF2B5EF4-FFF2-40B4-BE49-F238E27FC236}">
                <a16:creationId xmlns:a16="http://schemas.microsoft.com/office/drawing/2014/main" id="{57F9D15F-8288-4CF9-838D-E3CCC810BAB0}"/>
              </a:ext>
            </a:extLst>
          </p:cNvPr>
          <p:cNvSpPr/>
          <p:nvPr userDrawn="1"/>
        </p:nvSpPr>
        <p:spPr>
          <a:xfrm>
            <a:off x="-24517" y="970945"/>
            <a:ext cx="4593600" cy="1238400"/>
          </a:xfrm>
          <a:custGeom>
            <a:avLst/>
            <a:gdLst>
              <a:gd name="connsiteX0" fmla="*/ 3451384 w 3457575"/>
              <a:gd name="connsiteY0" fmla="*/ 842439 h 942975"/>
              <a:gd name="connsiteX1" fmla="*/ 3367564 w 3457575"/>
              <a:gd name="connsiteY1" fmla="*/ 44244 h 942975"/>
              <a:gd name="connsiteX2" fmla="*/ 7144 w 3457575"/>
              <a:gd name="connsiteY2" fmla="*/ 129969 h 942975"/>
              <a:gd name="connsiteX3" fmla="*/ 7144 w 3457575"/>
              <a:gd name="connsiteY3" fmla="*/ 936736 h 942975"/>
              <a:gd name="connsiteX4" fmla="*/ 3451384 w 3457575"/>
              <a:gd name="connsiteY4" fmla="*/ 842439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57575" h="942975">
                <a:moveTo>
                  <a:pt x="3451384" y="842439"/>
                </a:moveTo>
                <a:lnTo>
                  <a:pt x="3367564" y="44244"/>
                </a:lnTo>
                <a:cubicBezTo>
                  <a:pt x="3367564" y="44244"/>
                  <a:pt x="2172176" y="-81486"/>
                  <a:pt x="7144" y="129969"/>
                </a:cubicBezTo>
                <a:lnTo>
                  <a:pt x="7144" y="936736"/>
                </a:lnTo>
                <a:cubicBezTo>
                  <a:pt x="1989296" y="739569"/>
                  <a:pt x="3451384" y="842439"/>
                  <a:pt x="3451384" y="8424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2">
                  <a:alpha val="10000"/>
                </a:schemeClr>
              </a:gs>
              <a:gs pos="88000">
                <a:schemeClr val="accent2">
                  <a:alpha val="50000"/>
                </a:schemeClr>
              </a:gs>
            </a:gsLst>
            <a:lin ang="10800000" scaled="1"/>
            <a:tileRect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7" name="Graphic 6">
            <a:extLst>
              <a:ext uri="{FF2B5EF4-FFF2-40B4-BE49-F238E27FC236}">
                <a16:creationId xmlns:a16="http://schemas.microsoft.com/office/drawing/2014/main" id="{69BD19F0-DB53-4C3C-9AE7-E26492A1112E}"/>
              </a:ext>
            </a:extLst>
          </p:cNvPr>
          <p:cNvSpPr/>
          <p:nvPr userDrawn="1"/>
        </p:nvSpPr>
        <p:spPr>
          <a:xfrm>
            <a:off x="-26126" y="587196"/>
            <a:ext cx="4885313" cy="1632656"/>
          </a:xfrm>
          <a:custGeom>
            <a:avLst/>
            <a:gdLst>
              <a:gd name="connsiteX0" fmla="*/ 12607 w 4885312"/>
              <a:gd name="connsiteY0" fmla="*/ 1627544 h 1632656"/>
              <a:gd name="connsiteX1" fmla="*/ 4876404 w 4885312"/>
              <a:gd name="connsiteY1" fmla="*/ 1073201 h 1632656"/>
              <a:gd name="connsiteX2" fmla="*/ 4765029 w 4885312"/>
              <a:gd name="connsiteY2" fmla="*/ 12607 h 1632656"/>
              <a:gd name="connsiteX3" fmla="*/ 12607 w 4885312"/>
              <a:gd name="connsiteY3" fmla="*/ 554294 h 1632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5312" h="1632656">
                <a:moveTo>
                  <a:pt x="12607" y="1627544"/>
                </a:moveTo>
                <a:lnTo>
                  <a:pt x="4876404" y="1073201"/>
                </a:lnTo>
                <a:lnTo>
                  <a:pt x="4765029" y="12607"/>
                </a:lnTo>
                <a:lnTo>
                  <a:pt x="12607" y="554294"/>
                </a:lnTo>
                <a:close/>
              </a:path>
            </a:pathLst>
          </a:custGeom>
          <a:gradFill flip="none" rotWithShape="1"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  <a:tileRect/>
          </a:gradFill>
          <a:ln w="1265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4A611E3-53E2-4E99-8C39-155C3C48E5D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837870" y="842706"/>
            <a:ext cx="3960711" cy="106150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Table Slide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0C72696B-274F-4123-B9CF-0349B48D1822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48030" y="3314576"/>
            <a:ext cx="3200400" cy="170078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tIns="108000" rIns="108000" bIns="108000" anchor="ctr" anchorCtr="0">
            <a:normAutofit/>
          </a:bodyPr>
          <a:lstStyle>
            <a:lvl1pPr marL="0" indent="0">
              <a:buNone/>
              <a:defRPr sz="2000" b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15" name="Table Placeholder 14">
            <a:extLst>
              <a:ext uri="{FF2B5EF4-FFF2-40B4-BE49-F238E27FC236}">
                <a16:creationId xmlns:a16="http://schemas.microsoft.com/office/drawing/2014/main" id="{7658F6E5-229A-4857-8140-782AA94211B5}"/>
              </a:ext>
            </a:extLst>
          </p:cNvPr>
          <p:cNvSpPr>
            <a:spLocks noGrp="1"/>
          </p:cNvSpPr>
          <p:nvPr>
            <p:ph type="tbl" sz="quarter" idx="13"/>
          </p:nvPr>
        </p:nvSpPr>
        <p:spPr>
          <a:xfrm>
            <a:off x="5159375" y="1347788"/>
            <a:ext cx="6121400" cy="4090987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table</a:t>
            </a:r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9FB4E85B-0FE6-4367-8B3F-4F3B5621BF3B}"/>
              </a:ext>
            </a:extLst>
          </p:cNvPr>
          <p:cNvSpPr/>
          <p:nvPr/>
        </p:nvSpPr>
        <p:spPr>
          <a:xfrm>
            <a:off x="2641930" y="5658793"/>
            <a:ext cx="1842058" cy="1206865"/>
          </a:xfrm>
          <a:custGeom>
            <a:avLst/>
            <a:gdLst>
              <a:gd name="connsiteX0" fmla="*/ 1838211 w 1842057"/>
              <a:gd name="connsiteY0" fmla="*/ 12668 h 1206865"/>
              <a:gd name="connsiteX1" fmla="*/ 1156014 w 1842057"/>
              <a:gd name="connsiteY1" fmla="*/ 331534 h 1206865"/>
              <a:gd name="connsiteX2" fmla="*/ 12668 w 1842057"/>
              <a:gd name="connsiteY2" fmla="*/ 1200477 h 1206865"/>
              <a:gd name="connsiteX3" fmla="*/ 557663 w 1842057"/>
              <a:gd name="connsiteY3" fmla="*/ 1200477 h 1206865"/>
              <a:gd name="connsiteX4" fmla="*/ 1389765 w 1842057"/>
              <a:gd name="connsiteY4" fmla="*/ 576719 h 1206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2057" h="1206865">
                <a:moveTo>
                  <a:pt x="1838211" y="12668"/>
                </a:moveTo>
                <a:lnTo>
                  <a:pt x="1156014" y="331534"/>
                </a:lnTo>
                <a:lnTo>
                  <a:pt x="12668" y="1200477"/>
                </a:lnTo>
                <a:lnTo>
                  <a:pt x="557663" y="1200477"/>
                </a:lnTo>
                <a:lnTo>
                  <a:pt x="1389765" y="576719"/>
                </a:lnTo>
                <a:close/>
              </a:path>
            </a:pathLst>
          </a:custGeom>
          <a:gradFill>
            <a:gsLst>
              <a:gs pos="0">
                <a:schemeClr val="bg2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8340000" scaled="0"/>
          </a:grad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AC08F80-E4EE-498F-927C-7F97FBA89C96}"/>
              </a:ext>
            </a:extLst>
          </p:cNvPr>
          <p:cNvSpPr/>
          <p:nvPr/>
        </p:nvSpPr>
        <p:spPr>
          <a:xfrm>
            <a:off x="2847733" y="5524132"/>
            <a:ext cx="2045319" cy="1346608"/>
          </a:xfrm>
          <a:custGeom>
            <a:avLst/>
            <a:gdLst>
              <a:gd name="connsiteX0" fmla="*/ 12668 w 2045319"/>
              <a:gd name="connsiteY0" fmla="*/ 1335138 h 1346607"/>
              <a:gd name="connsiteX1" fmla="*/ 705027 w 2045319"/>
              <a:gd name="connsiteY1" fmla="*/ 1335138 h 1346607"/>
              <a:gd name="connsiteX2" fmla="*/ 2044013 w 2045319"/>
              <a:gd name="connsiteY2" fmla="*/ 342968 h 1346607"/>
              <a:gd name="connsiteX3" fmla="*/ 1800099 w 2045319"/>
              <a:gd name="connsiteY3" fmla="*/ 12668 h 1346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5319" h="1346607">
                <a:moveTo>
                  <a:pt x="12668" y="1335138"/>
                </a:moveTo>
                <a:lnTo>
                  <a:pt x="705027" y="1335138"/>
                </a:lnTo>
                <a:lnTo>
                  <a:pt x="2044013" y="342968"/>
                </a:lnTo>
                <a:lnTo>
                  <a:pt x="1800099" y="12668"/>
                </a:lnTo>
                <a:close/>
              </a:path>
            </a:pathLst>
          </a:custGeom>
          <a:blipFill>
            <a:blip r:embed="rId2"/>
            <a:srcRect/>
            <a:stretch>
              <a:fillRect l="-76814" t="10702" r="6336" b="-114608"/>
            </a:stretch>
          </a:blipFill>
          <a:ln w="126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005686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aphic 16">
            <a:extLst>
              <a:ext uri="{FF2B5EF4-FFF2-40B4-BE49-F238E27FC236}">
                <a16:creationId xmlns:a16="http://schemas.microsoft.com/office/drawing/2014/main" id="{A6C11E25-2AF0-4EBF-905C-81BDCFB5E4C8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D892266-5EB4-4DE9-BB23-F21047C71611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DD8BBD5-9B7C-4CF3-9606-41DC9C0151B9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C97017C-1C1C-4B7D-A1F6-792FC58C89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247CDBA-2DF6-4122-86A8-F7C1A64446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grpSp>
        <p:nvGrpSpPr>
          <p:cNvPr id="9" name="Graphic 4">
            <a:extLst>
              <a:ext uri="{FF2B5EF4-FFF2-40B4-BE49-F238E27FC236}">
                <a16:creationId xmlns:a16="http://schemas.microsoft.com/office/drawing/2014/main" id="{EA075FD4-B92A-4706-AF9F-516E4D97661A}"/>
              </a:ext>
            </a:extLst>
          </p:cNvPr>
          <p:cNvGrpSpPr/>
          <p:nvPr/>
        </p:nvGrpSpPr>
        <p:grpSpPr>
          <a:xfrm>
            <a:off x="3101009" y="-12694"/>
            <a:ext cx="9094808" cy="5689901"/>
            <a:chOff x="227974" y="-12694"/>
            <a:chExt cx="11967843" cy="5689901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CC47232B-AA36-4054-91B9-8A58B1EB5A7C}"/>
                </a:ext>
              </a:extLst>
            </p:cNvPr>
            <p:cNvSpPr/>
            <p:nvPr/>
          </p:nvSpPr>
          <p:spPr>
            <a:xfrm>
              <a:off x="227974" y="-12694"/>
              <a:ext cx="2146414" cy="5677200"/>
            </a:xfrm>
            <a:custGeom>
              <a:avLst/>
              <a:gdLst>
                <a:gd name="connsiteX0" fmla="*/ 1684102 w 2146413"/>
                <a:gd name="connsiteY0" fmla="*/ 12694 h 5677200"/>
                <a:gd name="connsiteX1" fmla="*/ 12694 w 2146413"/>
                <a:gd name="connsiteY1" fmla="*/ 508020 h 5677200"/>
                <a:gd name="connsiteX2" fmla="*/ 1184966 w 2146413"/>
                <a:gd name="connsiteY2" fmla="*/ 5677194 h 5677200"/>
                <a:gd name="connsiteX3" fmla="*/ 2136246 w 2146413"/>
                <a:gd name="connsiteY3" fmla="*/ 5494304 h 5677200"/>
                <a:gd name="connsiteX4" fmla="*/ 1945736 w 2146413"/>
                <a:gd name="connsiteY4" fmla="*/ 12694 h 5677200"/>
                <a:gd name="connsiteX5" fmla="*/ 1684102 w 2146413"/>
                <a:gd name="connsiteY5" fmla="*/ 12694 h 567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6413" h="5677200">
                  <a:moveTo>
                    <a:pt x="1684102" y="12694"/>
                  </a:moveTo>
                  <a:cubicBezTo>
                    <a:pt x="1158295" y="151131"/>
                    <a:pt x="12694" y="508020"/>
                    <a:pt x="12694" y="508020"/>
                  </a:cubicBezTo>
                  <a:cubicBezTo>
                    <a:pt x="12694" y="508020"/>
                    <a:pt x="764574" y="1905094"/>
                    <a:pt x="1184966" y="5677194"/>
                  </a:cubicBezTo>
                  <a:cubicBezTo>
                    <a:pt x="1404688" y="5606070"/>
                    <a:pt x="2136246" y="5494304"/>
                    <a:pt x="2136246" y="5494304"/>
                  </a:cubicBezTo>
                  <a:cubicBezTo>
                    <a:pt x="2136246" y="5494304"/>
                    <a:pt x="1963517" y="568983"/>
                    <a:pt x="1945736" y="12694"/>
                  </a:cubicBezTo>
                  <a:lnTo>
                    <a:pt x="1684102" y="12694"/>
                  </a:lnTo>
                  <a:close/>
                </a:path>
              </a:pathLst>
            </a:custGeom>
            <a:gradFill>
              <a:gsLst>
                <a:gs pos="0">
                  <a:schemeClr val="accent5">
                    <a:alpha val="5000"/>
                  </a:schemeClr>
                </a:gs>
                <a:gs pos="100000">
                  <a:schemeClr val="accent5"/>
                </a:gs>
              </a:gsLst>
              <a:lin ang="36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10FD2C3-F226-42E6-A01E-50BAFB037D89}"/>
                </a:ext>
              </a:extLst>
            </p:cNvPr>
            <p:cNvSpPr/>
            <p:nvPr/>
          </p:nvSpPr>
          <p:spPr>
            <a:xfrm>
              <a:off x="866818" y="-12694"/>
              <a:ext cx="11328999" cy="5689901"/>
            </a:xfrm>
            <a:custGeom>
              <a:avLst/>
              <a:gdLst>
                <a:gd name="connsiteX0" fmla="*/ 11322642 w 11328999"/>
                <a:gd name="connsiteY0" fmla="*/ 4653519 h 5689900"/>
                <a:gd name="connsiteX1" fmla="*/ 11322642 w 11328999"/>
                <a:gd name="connsiteY1" fmla="*/ 12694 h 5689900"/>
                <a:gd name="connsiteX2" fmla="*/ 12694 w 11328999"/>
                <a:gd name="connsiteY2" fmla="*/ 12694 h 5689900"/>
                <a:gd name="connsiteX3" fmla="*/ 560093 w 11328999"/>
                <a:gd name="connsiteY3" fmla="*/ 5689894 h 568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28999" h="5689900">
                  <a:moveTo>
                    <a:pt x="11322642" y="4653519"/>
                  </a:moveTo>
                  <a:lnTo>
                    <a:pt x="11322642" y="12694"/>
                  </a:lnTo>
                  <a:lnTo>
                    <a:pt x="12694" y="12694"/>
                  </a:lnTo>
                  <a:lnTo>
                    <a:pt x="560093" y="5689894"/>
                  </a:lnTo>
                  <a:close/>
                </a:path>
              </a:pathLst>
            </a:custGeom>
            <a:gradFill>
              <a:gsLst>
                <a:gs pos="0">
                  <a:schemeClr val="accent5"/>
                </a:gs>
                <a:gs pos="100000">
                  <a:schemeClr val="bg2"/>
                </a:gs>
              </a:gsLst>
              <a:lin ang="360000" scaled="0"/>
            </a:gra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326E1C1-191D-4CBC-9151-C6FB8AFCA679}"/>
                </a:ext>
              </a:extLst>
            </p:cNvPr>
            <p:cNvSpPr/>
            <p:nvPr/>
          </p:nvSpPr>
          <p:spPr>
            <a:xfrm>
              <a:off x="1152583" y="-12694"/>
              <a:ext cx="11036884" cy="5410486"/>
            </a:xfrm>
            <a:custGeom>
              <a:avLst/>
              <a:gdLst>
                <a:gd name="connsiteX0" fmla="*/ 11036877 w 11036883"/>
                <a:gd name="connsiteY0" fmla="*/ 4372834 h 5410485"/>
                <a:gd name="connsiteX1" fmla="*/ 555013 w 11036883"/>
                <a:gd name="connsiteY1" fmla="*/ 5382538 h 5410485"/>
                <a:gd name="connsiteX2" fmla="*/ 38095 w 11036883"/>
                <a:gd name="connsiteY2" fmla="*/ 12694 h 5410485"/>
                <a:gd name="connsiteX3" fmla="*/ 12694 w 11036883"/>
                <a:gd name="connsiteY3" fmla="*/ 12694 h 5410485"/>
                <a:gd name="connsiteX4" fmla="*/ 530881 w 11036883"/>
                <a:gd name="connsiteY4" fmla="*/ 5396509 h 5410485"/>
                <a:gd name="connsiteX5" fmla="*/ 532151 w 11036883"/>
                <a:gd name="connsiteY5" fmla="*/ 5409209 h 5410485"/>
                <a:gd name="connsiteX6" fmla="*/ 11036877 w 11036883"/>
                <a:gd name="connsiteY6" fmla="*/ 4398236 h 541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036883" h="5410485">
                  <a:moveTo>
                    <a:pt x="11036877" y="4372834"/>
                  </a:moveTo>
                  <a:lnTo>
                    <a:pt x="555013" y="5382538"/>
                  </a:lnTo>
                  <a:lnTo>
                    <a:pt x="38095" y="12694"/>
                  </a:lnTo>
                  <a:lnTo>
                    <a:pt x="12694" y="12694"/>
                  </a:lnTo>
                  <a:lnTo>
                    <a:pt x="530881" y="5396509"/>
                  </a:lnTo>
                  <a:lnTo>
                    <a:pt x="532151" y="5409209"/>
                  </a:lnTo>
                  <a:lnTo>
                    <a:pt x="11036877" y="4398236"/>
                  </a:lnTo>
                  <a:close/>
                </a:path>
              </a:pathLst>
            </a:custGeom>
            <a:solidFill>
              <a:schemeClr val="bg1"/>
            </a:solidFill>
            <a:ln w="1269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768D53E4-BBD0-4F2E-B5E9-1CDB627A84B6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494969" y="2282951"/>
            <a:ext cx="3055579" cy="340271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vert="horz" lIns="144000" tIns="108000" rIns="108000" bIns="108000" rtlCol="0" anchor="ctr" anchorCtr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lang="en-US" sz="2000" b="1">
                <a:solidFill>
                  <a:schemeClr val="bg1"/>
                </a:solidFill>
              </a:defRPr>
            </a:lvl1pPr>
          </a:lstStyle>
          <a:p>
            <a:pPr marL="228600" lvl="0" indent="-228600"/>
            <a:r>
              <a:rPr lang="en-US" noProof="0"/>
              <a:t>EDIT MASTER TEXT STYLES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9B40841-64AD-4F36-A387-12162484729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703978" y="1"/>
            <a:ext cx="8495014" cy="5685664"/>
          </a:xfrm>
          <a:custGeom>
            <a:avLst/>
            <a:gdLst>
              <a:gd name="connsiteX0" fmla="*/ 0 w 10973163"/>
              <a:gd name="connsiteY0" fmla="*/ 0 h 5778507"/>
              <a:gd name="connsiteX1" fmla="*/ 10973163 w 10973163"/>
              <a:gd name="connsiteY1" fmla="*/ 0 h 5778507"/>
              <a:gd name="connsiteX2" fmla="*/ 10973163 w 10973163"/>
              <a:gd name="connsiteY2" fmla="*/ 4708234 h 5778507"/>
              <a:gd name="connsiteX3" fmla="*/ 637629 w 10973163"/>
              <a:gd name="connsiteY3" fmla="*/ 5778507 h 5778507"/>
              <a:gd name="connsiteX4" fmla="*/ 513924 w 10973163"/>
              <a:gd name="connsiteY4" fmla="*/ 5778507 h 5778507"/>
              <a:gd name="connsiteX5" fmla="*/ 0 w 10973163"/>
              <a:gd name="connsiteY5" fmla="*/ 11 h 577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973163" h="5778507">
                <a:moveTo>
                  <a:pt x="0" y="0"/>
                </a:moveTo>
                <a:lnTo>
                  <a:pt x="10973163" y="0"/>
                </a:lnTo>
                <a:lnTo>
                  <a:pt x="10973163" y="4708234"/>
                </a:lnTo>
                <a:lnTo>
                  <a:pt x="637629" y="5778507"/>
                </a:lnTo>
                <a:lnTo>
                  <a:pt x="513924" y="5778507"/>
                </a:lnTo>
                <a:lnTo>
                  <a:pt x="0" y="1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25" name="Title 22">
            <a:extLst>
              <a:ext uri="{FF2B5EF4-FFF2-40B4-BE49-F238E27FC236}">
                <a16:creationId xmlns:a16="http://schemas.microsoft.com/office/drawing/2014/main" id="{A7AAB7EE-08F8-4859-95A3-BAB2909A0A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-360000">
            <a:off x="-61166" y="919125"/>
            <a:ext cx="3890555" cy="1091949"/>
          </a:xfrm>
          <a:custGeom>
            <a:avLst/>
            <a:gdLst>
              <a:gd name="connsiteX0" fmla="*/ 0 w 4011780"/>
              <a:gd name="connsiteY0" fmla="*/ 916770 h 916770"/>
              <a:gd name="connsiteX1" fmla="*/ 229193 w 4011780"/>
              <a:gd name="connsiteY1" fmla="*/ 0 h 916770"/>
              <a:gd name="connsiteX2" fmla="*/ 3782588 w 4011780"/>
              <a:gd name="connsiteY2" fmla="*/ 0 h 916770"/>
              <a:gd name="connsiteX3" fmla="*/ 4011780 w 4011780"/>
              <a:gd name="connsiteY3" fmla="*/ 916770 h 916770"/>
              <a:gd name="connsiteX4" fmla="*/ 0 w 4011780"/>
              <a:gd name="connsiteY4" fmla="*/ 916770 h 916770"/>
              <a:gd name="connsiteX0" fmla="*/ 0 w 4187844"/>
              <a:gd name="connsiteY0" fmla="*/ 916770 h 1051526"/>
              <a:gd name="connsiteX1" fmla="*/ 229193 w 4187844"/>
              <a:gd name="connsiteY1" fmla="*/ 0 h 1051526"/>
              <a:gd name="connsiteX2" fmla="*/ 3782588 w 4187844"/>
              <a:gd name="connsiteY2" fmla="*/ 0 h 1051526"/>
              <a:gd name="connsiteX3" fmla="*/ 4187844 w 4187844"/>
              <a:gd name="connsiteY3" fmla="*/ 1051526 h 1051526"/>
              <a:gd name="connsiteX4" fmla="*/ 0 w 4187844"/>
              <a:gd name="connsiteY4" fmla="*/ 916770 h 1051526"/>
              <a:gd name="connsiteX0" fmla="*/ 0 w 4187844"/>
              <a:gd name="connsiteY0" fmla="*/ 939936 h 1074692"/>
              <a:gd name="connsiteX1" fmla="*/ 229193 w 4187844"/>
              <a:gd name="connsiteY1" fmla="*/ 23166 h 1074692"/>
              <a:gd name="connsiteX2" fmla="*/ 4165479 w 4187844"/>
              <a:gd name="connsiteY2" fmla="*/ 0 h 1074692"/>
              <a:gd name="connsiteX3" fmla="*/ 4187844 w 4187844"/>
              <a:gd name="connsiteY3" fmla="*/ 1074692 h 1074692"/>
              <a:gd name="connsiteX4" fmla="*/ 0 w 4187844"/>
              <a:gd name="connsiteY4" fmla="*/ 939936 h 1074692"/>
              <a:gd name="connsiteX0" fmla="*/ 0 w 4860085"/>
              <a:gd name="connsiteY0" fmla="*/ 1101781 h 1101781"/>
              <a:gd name="connsiteX1" fmla="*/ 901434 w 4860085"/>
              <a:gd name="connsiteY1" fmla="*/ 23166 h 1101781"/>
              <a:gd name="connsiteX2" fmla="*/ 4837720 w 4860085"/>
              <a:gd name="connsiteY2" fmla="*/ 0 h 1101781"/>
              <a:gd name="connsiteX3" fmla="*/ 4860085 w 4860085"/>
              <a:gd name="connsiteY3" fmla="*/ 1074692 h 1101781"/>
              <a:gd name="connsiteX4" fmla="*/ 0 w 4860085"/>
              <a:gd name="connsiteY4" fmla="*/ 1101781 h 1101781"/>
              <a:gd name="connsiteX0" fmla="*/ 0 w 4860085"/>
              <a:gd name="connsiteY0" fmla="*/ 1101781 h 1101781"/>
              <a:gd name="connsiteX1" fmla="*/ 84487 w 4860085"/>
              <a:gd name="connsiteY1" fmla="*/ 53552 h 1101781"/>
              <a:gd name="connsiteX2" fmla="*/ 4837720 w 4860085"/>
              <a:gd name="connsiteY2" fmla="*/ 0 h 1101781"/>
              <a:gd name="connsiteX3" fmla="*/ 4860085 w 4860085"/>
              <a:gd name="connsiteY3" fmla="*/ 1074692 h 1101781"/>
              <a:gd name="connsiteX4" fmla="*/ 0 w 4860085"/>
              <a:gd name="connsiteY4" fmla="*/ 1101781 h 1101781"/>
              <a:gd name="connsiteX0" fmla="*/ 0 w 4886832"/>
              <a:gd name="connsiteY0" fmla="*/ 1098969 h 1098969"/>
              <a:gd name="connsiteX1" fmla="*/ 111234 w 4886832"/>
              <a:gd name="connsiteY1" fmla="*/ 53552 h 1098969"/>
              <a:gd name="connsiteX2" fmla="*/ 4864467 w 4886832"/>
              <a:gd name="connsiteY2" fmla="*/ 0 h 1098969"/>
              <a:gd name="connsiteX3" fmla="*/ 4886832 w 4886832"/>
              <a:gd name="connsiteY3" fmla="*/ 1074692 h 1098969"/>
              <a:gd name="connsiteX4" fmla="*/ 0 w 4886832"/>
              <a:gd name="connsiteY4" fmla="*/ 1098969 h 1098969"/>
              <a:gd name="connsiteX0" fmla="*/ 0 w 4886832"/>
              <a:gd name="connsiteY0" fmla="*/ 1098969 h 1098969"/>
              <a:gd name="connsiteX1" fmla="*/ 95749 w 4886832"/>
              <a:gd name="connsiteY1" fmla="*/ 46516 h 1098969"/>
              <a:gd name="connsiteX2" fmla="*/ 4864467 w 4886832"/>
              <a:gd name="connsiteY2" fmla="*/ 0 h 1098969"/>
              <a:gd name="connsiteX3" fmla="*/ 4886832 w 4886832"/>
              <a:gd name="connsiteY3" fmla="*/ 1074692 h 1098969"/>
              <a:gd name="connsiteX4" fmla="*/ 0 w 4886832"/>
              <a:gd name="connsiteY4" fmla="*/ 1098969 h 1098969"/>
              <a:gd name="connsiteX0" fmla="*/ 0 w 4892182"/>
              <a:gd name="connsiteY0" fmla="*/ 1098407 h 1098407"/>
              <a:gd name="connsiteX1" fmla="*/ 101099 w 4892182"/>
              <a:gd name="connsiteY1" fmla="*/ 46516 h 1098407"/>
              <a:gd name="connsiteX2" fmla="*/ 4869817 w 4892182"/>
              <a:gd name="connsiteY2" fmla="*/ 0 h 1098407"/>
              <a:gd name="connsiteX3" fmla="*/ 4892182 w 4892182"/>
              <a:gd name="connsiteY3" fmla="*/ 1074692 h 1098407"/>
              <a:gd name="connsiteX4" fmla="*/ 0 w 4892182"/>
              <a:gd name="connsiteY4" fmla="*/ 1098407 h 1098407"/>
              <a:gd name="connsiteX0" fmla="*/ 5888 w 4898070"/>
              <a:gd name="connsiteY0" fmla="*/ 1098407 h 1098407"/>
              <a:gd name="connsiteX1" fmla="*/ 0 w 4898070"/>
              <a:gd name="connsiteY1" fmla="*/ 35271 h 1098407"/>
              <a:gd name="connsiteX2" fmla="*/ 4875705 w 4898070"/>
              <a:gd name="connsiteY2" fmla="*/ 0 h 1098407"/>
              <a:gd name="connsiteX3" fmla="*/ 4898070 w 4898070"/>
              <a:gd name="connsiteY3" fmla="*/ 1074692 h 1098407"/>
              <a:gd name="connsiteX4" fmla="*/ 5888 w 4898070"/>
              <a:gd name="connsiteY4" fmla="*/ 1098407 h 1098407"/>
              <a:gd name="connsiteX0" fmla="*/ 25 w 5005106"/>
              <a:gd name="connsiteY0" fmla="*/ 1091949 h 1091949"/>
              <a:gd name="connsiteX1" fmla="*/ 107036 w 5005106"/>
              <a:gd name="connsiteY1" fmla="*/ 35271 h 1091949"/>
              <a:gd name="connsiteX2" fmla="*/ 4982741 w 5005106"/>
              <a:gd name="connsiteY2" fmla="*/ 0 h 1091949"/>
              <a:gd name="connsiteX3" fmla="*/ 5005106 w 5005106"/>
              <a:gd name="connsiteY3" fmla="*/ 1074692 h 1091949"/>
              <a:gd name="connsiteX4" fmla="*/ 25 w 5005106"/>
              <a:gd name="connsiteY4" fmla="*/ 1091949 h 1091949"/>
              <a:gd name="connsiteX0" fmla="*/ 0 w 5005081"/>
              <a:gd name="connsiteY0" fmla="*/ 1091949 h 1091949"/>
              <a:gd name="connsiteX1" fmla="*/ 107011 w 5005081"/>
              <a:gd name="connsiteY1" fmla="*/ 35271 h 1091949"/>
              <a:gd name="connsiteX2" fmla="*/ 4982716 w 5005081"/>
              <a:gd name="connsiteY2" fmla="*/ 0 h 1091949"/>
              <a:gd name="connsiteX3" fmla="*/ 5005081 w 5005081"/>
              <a:gd name="connsiteY3" fmla="*/ 1074692 h 1091949"/>
              <a:gd name="connsiteX4" fmla="*/ 0 w 5005081"/>
              <a:gd name="connsiteY4" fmla="*/ 1091949 h 1091949"/>
              <a:gd name="connsiteX0" fmla="*/ 0 w 5005081"/>
              <a:gd name="connsiteY0" fmla="*/ 1091949 h 1091949"/>
              <a:gd name="connsiteX1" fmla="*/ 107011 w 5005081"/>
              <a:gd name="connsiteY1" fmla="*/ 35271 h 1091949"/>
              <a:gd name="connsiteX2" fmla="*/ 4982716 w 5005081"/>
              <a:gd name="connsiteY2" fmla="*/ 0 h 1091949"/>
              <a:gd name="connsiteX3" fmla="*/ 5005081 w 5005081"/>
              <a:gd name="connsiteY3" fmla="*/ 1074692 h 1091949"/>
              <a:gd name="connsiteX4" fmla="*/ 0 w 5005081"/>
              <a:gd name="connsiteY4" fmla="*/ 1091949 h 1091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05081" h="1091949">
                <a:moveTo>
                  <a:pt x="0" y="1091949"/>
                </a:moveTo>
                <a:lnTo>
                  <a:pt x="107011" y="35271"/>
                </a:lnTo>
                <a:lnTo>
                  <a:pt x="4982716" y="0"/>
                </a:lnTo>
                <a:lnTo>
                  <a:pt x="5005081" y="1074692"/>
                </a:lnTo>
                <a:lnTo>
                  <a:pt x="0" y="1091949"/>
                </a:lnTo>
                <a:close/>
              </a:path>
            </a:pathLst>
          </a:custGeom>
          <a:gradFill>
            <a:gsLst>
              <a:gs pos="9000">
                <a:schemeClr val="accent1"/>
              </a:gs>
              <a:gs pos="100000">
                <a:schemeClr val="accent2"/>
              </a:gs>
            </a:gsLst>
            <a:lin ang="360000" scaled="0"/>
          </a:gradFill>
          <a:ln>
            <a:solidFill>
              <a:srgbClr val="99B898"/>
            </a:solidFill>
          </a:ln>
        </p:spPr>
        <p:txBody>
          <a:bodyPr lIns="954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noProof="0"/>
              <a:t>Big Picture</a:t>
            </a:r>
          </a:p>
        </p:txBody>
      </p:sp>
    </p:spTree>
    <p:extLst>
      <p:ext uri="{BB962C8B-B14F-4D97-AF65-F5344CB8AC3E}">
        <p14:creationId xmlns:p14="http://schemas.microsoft.com/office/powerpoint/2010/main" val="365683105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aphic 16">
            <a:extLst>
              <a:ext uri="{FF2B5EF4-FFF2-40B4-BE49-F238E27FC236}">
                <a16:creationId xmlns:a16="http://schemas.microsoft.com/office/drawing/2014/main" id="{10E52898-F619-494E-9A8E-D3CD0AF8B0E9}"/>
              </a:ext>
            </a:extLst>
          </p:cNvPr>
          <p:cNvGrpSpPr/>
          <p:nvPr userDrawn="1"/>
        </p:nvGrpSpPr>
        <p:grpSpPr>
          <a:xfrm>
            <a:off x="10962579" y="5678327"/>
            <a:ext cx="1234800" cy="1051200"/>
            <a:chOff x="5626893" y="3026568"/>
            <a:chExt cx="937260" cy="800760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07EB11E-BCCF-4D3D-94A5-C5461CC106A2}"/>
                </a:ext>
              </a:extLst>
            </p:cNvPr>
            <p:cNvSpPr/>
            <p:nvPr/>
          </p:nvSpPr>
          <p:spPr>
            <a:xfrm>
              <a:off x="5640228" y="3236778"/>
              <a:ext cx="923925" cy="590550"/>
            </a:xfrm>
            <a:custGeom>
              <a:avLst/>
              <a:gdLst>
                <a:gd name="connsiteX0" fmla="*/ 7144 w 923925"/>
                <a:gd name="connsiteY0" fmla="*/ 430346 h 590550"/>
                <a:gd name="connsiteX1" fmla="*/ 918686 w 923925"/>
                <a:gd name="connsiteY1" fmla="*/ 586556 h 590550"/>
                <a:gd name="connsiteX2" fmla="*/ 918686 w 923925"/>
                <a:gd name="connsiteY2" fmla="*/ 116021 h 590550"/>
                <a:gd name="connsiteX3" fmla="*/ 160496 w 923925"/>
                <a:gd name="connsiteY3" fmla="*/ 7436 h 590550"/>
                <a:gd name="connsiteX4" fmla="*/ 7144 w 923925"/>
                <a:gd name="connsiteY4" fmla="*/ 43034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3925" h="590550">
                  <a:moveTo>
                    <a:pt x="7144" y="430346"/>
                  </a:moveTo>
                  <a:cubicBezTo>
                    <a:pt x="7144" y="430346"/>
                    <a:pt x="537686" y="462731"/>
                    <a:pt x="918686" y="586556"/>
                  </a:cubicBezTo>
                  <a:lnTo>
                    <a:pt x="918686" y="116021"/>
                  </a:lnTo>
                  <a:cubicBezTo>
                    <a:pt x="491966" y="-3994"/>
                    <a:pt x="160496" y="7436"/>
                    <a:pt x="160496" y="7436"/>
                  </a:cubicBezTo>
                  <a:lnTo>
                    <a:pt x="7144" y="430346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>
                    <a:alpha val="6000"/>
                  </a:schemeClr>
                </a:gs>
                <a:gs pos="100000">
                  <a:schemeClr val="accent3">
                    <a:alpha val="50000"/>
                  </a:schemeClr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60EF36E-DD5E-492D-AD65-5711A7E6D3CD}"/>
                </a:ext>
              </a:extLst>
            </p:cNvPr>
            <p:cNvSpPr/>
            <p:nvPr/>
          </p:nvSpPr>
          <p:spPr>
            <a:xfrm>
              <a:off x="5626893" y="3026568"/>
              <a:ext cx="933450" cy="771525"/>
            </a:xfrm>
            <a:custGeom>
              <a:avLst/>
              <a:gdLst>
                <a:gd name="connsiteX0" fmla="*/ 932021 w 933450"/>
                <a:gd name="connsiteY0" fmla="*/ 289084 h 771525"/>
                <a:gd name="connsiteX1" fmla="*/ 160496 w 933450"/>
                <a:gd name="connsiteY1" fmla="*/ 7144 h 771525"/>
                <a:gd name="connsiteX2" fmla="*/ 7144 w 933450"/>
                <a:gd name="connsiteY2" fmla="*/ 429101 h 771525"/>
                <a:gd name="connsiteX3" fmla="*/ 932021 w 933450"/>
                <a:gd name="connsiteY3" fmla="*/ 767239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450" h="771525">
                  <a:moveTo>
                    <a:pt x="932021" y="289084"/>
                  </a:moveTo>
                  <a:lnTo>
                    <a:pt x="160496" y="7144"/>
                  </a:lnTo>
                  <a:lnTo>
                    <a:pt x="7144" y="429101"/>
                  </a:lnTo>
                  <a:lnTo>
                    <a:pt x="932021" y="767239"/>
                  </a:lnTo>
                  <a:close/>
                </a:path>
              </a:pathLst>
            </a:custGeom>
            <a:gradFill flip="none" rotWithShape="1">
              <a:gsLst>
                <a:gs pos="3000">
                  <a:schemeClr val="accent3"/>
                </a:gs>
                <a:gs pos="100000">
                  <a:schemeClr val="accent6"/>
                </a:gs>
              </a:gsLst>
              <a:lin ang="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noProof="0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CF02D3A-D463-46FA-BA54-F231414BB71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111752" y="5382175"/>
            <a:ext cx="3968496" cy="832104"/>
          </a:xfrm>
          <a:gradFill>
            <a:gsLst>
              <a:gs pos="0">
                <a:schemeClr val="tx2"/>
              </a:gs>
              <a:gs pos="100000">
                <a:schemeClr val="tx1"/>
              </a:gs>
            </a:gsLst>
            <a:lin ang="10800000" scaled="1"/>
          </a:gradFill>
        </p:spPr>
        <p:txBody>
          <a:bodyPr lIns="144000" anchor="ctr" anchorCtr="0">
            <a:normAutofit/>
          </a:bodyPr>
          <a:lstStyle>
            <a:lvl1pPr algn="l">
              <a:defRPr sz="2000" b="1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US" noProof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B13FE47-714B-440C-B0F1-CF020E287A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FC9E707-512B-4E7C-A2EE-18CCAB032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‹#›</a:t>
            </a:fld>
            <a:endParaRPr lang="en-US" noProof="0" dirty="0"/>
          </a:p>
        </p:txBody>
      </p:sp>
      <p:sp>
        <p:nvSpPr>
          <p:cNvPr id="13" name="Media Placeholder 12">
            <a:extLst>
              <a:ext uri="{FF2B5EF4-FFF2-40B4-BE49-F238E27FC236}">
                <a16:creationId xmlns:a16="http://schemas.microsoft.com/office/drawing/2014/main" id="{60B14607-605B-4FF3-A0F5-BB2FCD9460CC}"/>
              </a:ext>
            </a:extLst>
          </p:cNvPr>
          <p:cNvSpPr>
            <a:spLocks noGrp="1"/>
          </p:cNvSpPr>
          <p:nvPr>
            <p:ph type="media" sz="quarter" idx="13"/>
          </p:nvPr>
        </p:nvSpPr>
        <p:spPr>
          <a:xfrm>
            <a:off x="1743456" y="1113044"/>
            <a:ext cx="8705088" cy="4050792"/>
          </a:xfrm>
        </p:spPr>
        <p:txBody>
          <a:bodyPr anchor="ctr" anchorCtr="0">
            <a:norm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noProof="0"/>
              <a:t>Click icon to add media</a:t>
            </a:r>
            <a:endParaRPr lang="en-US" noProof="0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014D0AB-6E42-4C38-96B3-E4512EF81B12}"/>
              </a:ext>
            </a:extLst>
          </p:cNvPr>
          <p:cNvSpPr/>
          <p:nvPr/>
        </p:nvSpPr>
        <p:spPr>
          <a:xfrm>
            <a:off x="-12729" y="3056551"/>
            <a:ext cx="1309593" cy="470436"/>
          </a:xfrm>
          <a:custGeom>
            <a:avLst/>
            <a:gdLst>
              <a:gd name="connsiteX0" fmla="*/ 1296892 w 1309592"/>
              <a:gd name="connsiteY0" fmla="*/ 12728 h 470436"/>
              <a:gd name="connsiteX1" fmla="*/ 544194 w 1309592"/>
              <a:gd name="connsiteY1" fmla="*/ 13999 h 470436"/>
              <a:gd name="connsiteX2" fmla="*/ 12728 w 1309592"/>
              <a:gd name="connsiteY2" fmla="*/ 128430 h 470436"/>
              <a:gd name="connsiteX3" fmla="*/ 12728 w 1309592"/>
              <a:gd name="connsiteY3" fmla="*/ 469178 h 470436"/>
              <a:gd name="connsiteX4" fmla="*/ 652267 w 1309592"/>
              <a:gd name="connsiteY4" fmla="*/ 335676 h 470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9592" h="470436">
                <a:moveTo>
                  <a:pt x="1296892" y="12728"/>
                </a:moveTo>
                <a:lnTo>
                  <a:pt x="544194" y="13999"/>
                </a:lnTo>
                <a:lnTo>
                  <a:pt x="12728" y="128430"/>
                </a:lnTo>
                <a:lnTo>
                  <a:pt x="12728" y="469178"/>
                </a:lnTo>
                <a:lnTo>
                  <a:pt x="652267" y="335676"/>
                </a:lnTo>
                <a:close/>
              </a:path>
            </a:pathLst>
          </a:custGeom>
          <a:gradFill>
            <a:gsLst>
              <a:gs pos="0">
                <a:schemeClr val="tx2">
                  <a:alpha val="5000"/>
                </a:schemeClr>
              </a:gs>
              <a:gs pos="100000">
                <a:schemeClr val="tx1">
                  <a:alpha val="20000"/>
                </a:schemeClr>
              </a:gs>
            </a:gsLst>
            <a:lin ang="9840000" scaled="0"/>
          </a:grad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0C0C476-0F93-4FFD-8D6A-6F1E2859E1FF}"/>
              </a:ext>
            </a:extLst>
          </p:cNvPr>
          <p:cNvSpPr/>
          <p:nvPr/>
        </p:nvSpPr>
        <p:spPr>
          <a:xfrm>
            <a:off x="-12729" y="2995521"/>
            <a:ext cx="1525739" cy="737441"/>
          </a:xfrm>
          <a:custGeom>
            <a:avLst/>
            <a:gdLst>
              <a:gd name="connsiteX0" fmla="*/ 12728 w 1525739"/>
              <a:gd name="connsiteY0" fmla="*/ 736182 h 737440"/>
              <a:gd name="connsiteX1" fmla="*/ 1520667 w 1525739"/>
              <a:gd name="connsiteY1" fmla="*/ 415777 h 737440"/>
              <a:gd name="connsiteX2" fmla="*/ 1435480 w 1525739"/>
              <a:gd name="connsiteY2" fmla="*/ 12728 h 737440"/>
              <a:gd name="connsiteX3" fmla="*/ 12728 w 1525739"/>
              <a:gd name="connsiteY3" fmla="*/ 315333 h 73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5739" h="737440">
                <a:moveTo>
                  <a:pt x="12728" y="736182"/>
                </a:moveTo>
                <a:lnTo>
                  <a:pt x="1520667" y="415777"/>
                </a:lnTo>
                <a:lnTo>
                  <a:pt x="1435480" y="12728"/>
                </a:lnTo>
                <a:lnTo>
                  <a:pt x="12728" y="315333"/>
                </a:lnTo>
                <a:close/>
              </a:path>
            </a:pathLst>
          </a:custGeom>
          <a:blipFill>
            <a:blip r:embed="rId2"/>
            <a:srcRect/>
            <a:stretch>
              <a:fillRect l="-173104" t="23847" r="3068" b="-74795"/>
            </a:stretch>
          </a:blip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r>
              <a:rPr lang="en-US" noProof="0" dirty="0"/>
              <a:t> 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7DED860-B2F3-4B02-B7C4-F0FC61CFA7AC}"/>
              </a:ext>
            </a:extLst>
          </p:cNvPr>
          <p:cNvSpPr/>
          <p:nvPr/>
        </p:nvSpPr>
        <p:spPr>
          <a:xfrm>
            <a:off x="10792048" y="-12728"/>
            <a:ext cx="1398594" cy="1665599"/>
          </a:xfrm>
          <a:custGeom>
            <a:avLst/>
            <a:gdLst>
              <a:gd name="connsiteX0" fmla="*/ 1206619 w 1398594"/>
              <a:gd name="connsiteY0" fmla="*/ 12728 h 1665598"/>
              <a:gd name="connsiteX1" fmla="*/ 333133 w 1398594"/>
              <a:gd name="connsiteY1" fmla="*/ 1010815 h 1665598"/>
              <a:gd name="connsiteX2" fmla="*/ 12728 w 1398594"/>
              <a:gd name="connsiteY2" fmla="*/ 1656712 h 1665598"/>
              <a:gd name="connsiteX3" fmla="*/ 612852 w 1398594"/>
              <a:gd name="connsiteY3" fmla="*/ 1202804 h 1665598"/>
              <a:gd name="connsiteX4" fmla="*/ 1394793 w 1398594"/>
              <a:gd name="connsiteY4" fmla="*/ 297532 h 1665598"/>
              <a:gd name="connsiteX5" fmla="*/ 1394793 w 1398594"/>
              <a:gd name="connsiteY5" fmla="*/ 12728 h 1665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594" h="1665598">
                <a:moveTo>
                  <a:pt x="1206619" y="12728"/>
                </a:moveTo>
                <a:lnTo>
                  <a:pt x="333133" y="1010815"/>
                </a:lnTo>
                <a:lnTo>
                  <a:pt x="12728" y="1656712"/>
                </a:lnTo>
                <a:lnTo>
                  <a:pt x="612852" y="1202804"/>
                </a:lnTo>
                <a:lnTo>
                  <a:pt x="1394793" y="297532"/>
                </a:lnTo>
                <a:lnTo>
                  <a:pt x="1394793" y="12728"/>
                </a:lnTo>
                <a:close/>
              </a:path>
            </a:pathLst>
          </a:custGeom>
          <a:gradFill>
            <a:gsLst>
              <a:gs pos="0">
                <a:schemeClr val="accent5">
                  <a:alpha val="5000"/>
                </a:schemeClr>
              </a:gs>
              <a:gs pos="100000">
                <a:schemeClr val="bg2">
                  <a:alpha val="20000"/>
                </a:schemeClr>
              </a:gs>
            </a:gsLst>
            <a:lin ang="3180000" scaled="0"/>
          </a:grad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8325BE9-BD79-4F37-99D7-6CE4487E9256}"/>
              </a:ext>
            </a:extLst>
          </p:cNvPr>
          <p:cNvSpPr/>
          <p:nvPr/>
        </p:nvSpPr>
        <p:spPr>
          <a:xfrm>
            <a:off x="10686456" y="-12728"/>
            <a:ext cx="1513025" cy="1983461"/>
          </a:xfrm>
          <a:custGeom>
            <a:avLst/>
            <a:gdLst>
              <a:gd name="connsiteX0" fmla="*/ 1505410 w 1513024"/>
              <a:gd name="connsiteY0" fmla="*/ 12728 h 1983460"/>
              <a:gd name="connsiteX1" fmla="*/ 1504139 w 1513024"/>
              <a:gd name="connsiteY1" fmla="*/ 12728 h 1983460"/>
              <a:gd name="connsiteX2" fmla="*/ 12728 w 1513024"/>
              <a:gd name="connsiteY2" fmla="*/ 1699941 h 1983460"/>
              <a:gd name="connsiteX3" fmla="*/ 321691 w 1513024"/>
              <a:gd name="connsiteY3" fmla="*/ 1972031 h 1983460"/>
              <a:gd name="connsiteX4" fmla="*/ 1505410 w 1513024"/>
              <a:gd name="connsiteY4" fmla="*/ 633195 h 1983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3024" h="1983460">
                <a:moveTo>
                  <a:pt x="1505410" y="12728"/>
                </a:moveTo>
                <a:lnTo>
                  <a:pt x="1504139" y="12728"/>
                </a:lnTo>
                <a:lnTo>
                  <a:pt x="12728" y="1699941"/>
                </a:lnTo>
                <a:lnTo>
                  <a:pt x="321691" y="1972031"/>
                </a:lnTo>
                <a:lnTo>
                  <a:pt x="1505410" y="633195"/>
                </a:lnTo>
                <a:close/>
              </a:path>
            </a:pathLst>
          </a:custGeom>
          <a:blipFill>
            <a:blip r:embed="rId3"/>
            <a:srcRect/>
            <a:stretch>
              <a:fillRect l="10185" t="-69719" r="-101663" b="6375"/>
            </a:stretch>
          </a:blipFill>
          <a:ln w="12713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139774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1845D3B-A7CA-4751-B979-90553EDEB17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A43512-71B9-49DF-A1D4-8CE3742E423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83A523-550D-4EF7-B5BF-4E5BA6655BC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21925" y="594582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tx1">
                    <a:tint val="75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MM.DD.20XX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C8A98FF-2C58-4968-A1DC-0EBD6961C6D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11225" y="5945824"/>
            <a:ext cx="2639323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600" b="1">
                <a:solidFill>
                  <a:schemeClr val="bg2"/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E93C2C-842E-4579-ABBB-7ED2CC0BA18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63743" y="5945824"/>
            <a:ext cx="64225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 b="1">
                <a:solidFill>
                  <a:schemeClr val="bg1"/>
                </a:solidFill>
                <a:latin typeface="+mj-lt"/>
              </a:defRPr>
            </a:lvl1pPr>
          </a:lstStyle>
          <a:p>
            <a:fld id="{98C0CDE5-970C-4CC4-BF43-0DA127E73E82}" type="slidenum">
              <a:rPr lang="en-US" noProof="0" smtClean="0"/>
              <a:pPr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288301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61" r:id="rId7"/>
    <p:sldLayoutId id="2147483655" r:id="rId8"/>
    <p:sldLayoutId id="2147483657" r:id="rId9"/>
    <p:sldLayoutId id="2147483658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9" r:id="rId16"/>
    <p:sldLayoutId id="2147483670" r:id="rId17"/>
    <p:sldLayoutId id="2147483667" r:id="rId18"/>
    <p:sldLayoutId id="2147483671" r:id="rId19"/>
    <p:sldLayoutId id="2147483668" r:id="rId20"/>
    <p:sldLayoutId id="2147483660" r:id="rId21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accent4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accent4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accent4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4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accent4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572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574" userDrawn="1">
          <p15:clr>
            <a:srgbClr val="F26B43"/>
          </p15:clr>
        </p15:guide>
        <p15:guide id="4" pos="7106" userDrawn="1">
          <p15:clr>
            <a:srgbClr val="F26B43"/>
          </p15:clr>
        </p15:guide>
        <p15:guide id="5" orient="horz" pos="3748" userDrawn="1">
          <p15:clr>
            <a:srgbClr val="F26B43"/>
          </p15:clr>
        </p15:guide>
        <p15:guide id="6" pos="3250" userDrawn="1">
          <p15:clr>
            <a:srgbClr val="F26B43"/>
          </p15:clr>
        </p15:guide>
        <p15:guide id="7" pos="4430" userDrawn="1">
          <p15:clr>
            <a:srgbClr val="F26B43"/>
          </p15:clr>
        </p15:guide>
        <p15:guide id="8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7725C8C-B6FF-4BEE-B7F0-3DFD7C2734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9170572-57D9-438B-88D0-7F445CF5B2FA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pPr algn="ctr"/>
            <a:r>
              <a:rPr lang="sr-Cyrl-RS" dirty="0">
                <a:latin typeface="+mj-lt"/>
              </a:rPr>
              <a:t>ТАБЛИЦА МНОЖЕЊА</a:t>
            </a:r>
            <a:endParaRPr lang="en-GB" dirty="0">
              <a:latin typeface="+mj-lt"/>
            </a:endParaRPr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356A0F79-EB58-4160-9F04-C625D114A34C}"/>
              </a:ext>
            </a:extLst>
          </p:cNvPr>
          <p:cNvGraphicFramePr>
            <a:graphicFrameLocks noGrp="1"/>
          </p:cNvGraphicFramePr>
          <p:nvPr>
            <p:ph type="pic" idx="1"/>
            <p:extLst>
              <p:ext uri="{D42A27DB-BD31-4B8C-83A1-F6EECF244321}">
                <p14:modId xmlns:p14="http://schemas.microsoft.com/office/powerpoint/2010/main" val="3102722121"/>
              </p:ext>
            </p:extLst>
          </p:nvPr>
        </p:nvGraphicFramePr>
        <p:xfrm>
          <a:off x="5069729" y="274425"/>
          <a:ext cx="5327997" cy="38739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363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39609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7263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484363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41718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33290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57707" marR="57707" marT="28655" marB="28655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sp>
        <p:nvSpPr>
          <p:cNvPr id="5" name="Title 4">
            <a:extLst>
              <a:ext uri="{FF2B5EF4-FFF2-40B4-BE49-F238E27FC236}">
                <a16:creationId xmlns:a16="http://schemas.microsoft.com/office/drawing/2014/main" id="{AFCA1C1A-BC0A-4E81-82F8-5ACE20F863F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sr-Cyrl-RS" dirty="0"/>
              <a:t>Множење и дељење</a:t>
            </a:r>
            <a:endParaRPr lang="en-US" dirty="0"/>
          </a:p>
        </p:txBody>
      </p:sp>
      <p:pic>
        <p:nvPicPr>
          <p:cNvPr id="14" name="piano-concerto-no-1-in-b-flat-minor-op">
            <a:hlinkClick r:id="" action="ppaction://media"/>
            <a:extLst>
              <a:ext uri="{FF2B5EF4-FFF2-40B4-BE49-F238E27FC236}">
                <a16:creationId xmlns:a16="http://schemas.microsoft.com/office/drawing/2014/main" id="{E65F732A-FD3E-4822-9544-A1EE0B64B5F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815682" y="5925186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2577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10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27102"/>
            <a:ext cx="3200400" cy="1700784"/>
          </a:xfrm>
        </p:spPr>
        <p:txBody>
          <a:bodyPr/>
          <a:lstStyle/>
          <a:p>
            <a:pPr algn="ctr"/>
            <a:r>
              <a:rPr lang="sr-Cyrl-RS" dirty="0"/>
              <a:t>7 • 3 = 21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685012869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bg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16336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75913241"/>
              </p:ext>
            </p:extLst>
          </p:nvPr>
        </p:nvGraphicFramePr>
        <p:xfrm>
          <a:off x="14337612" y="624669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96050769"/>
              </p:ext>
            </p:extLst>
          </p:nvPr>
        </p:nvGraphicFramePr>
        <p:xfrm>
          <a:off x="14289546" y="581272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16365532"/>
              </p:ext>
            </p:extLst>
          </p:nvPr>
        </p:nvGraphicFramePr>
        <p:xfrm>
          <a:off x="13858810" y="604557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7657036"/>
              </p:ext>
            </p:extLst>
          </p:nvPr>
        </p:nvGraphicFramePr>
        <p:xfrm>
          <a:off x="13628631" y="6441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1386805"/>
              </p:ext>
            </p:extLst>
          </p:nvPr>
        </p:nvGraphicFramePr>
        <p:xfrm>
          <a:off x="13776716" y="54811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27632488"/>
              </p:ext>
            </p:extLst>
          </p:nvPr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1490976"/>
              </p:ext>
            </p:extLst>
          </p:nvPr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3749311"/>
              </p:ext>
            </p:extLst>
          </p:nvPr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24841579"/>
              </p:ext>
            </p:extLst>
          </p:nvPr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5884624"/>
              </p:ext>
            </p:extLst>
          </p:nvPr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13447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7013411"/>
              </p:ext>
            </p:extLst>
          </p:nvPr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14289546" y="581272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13858810" y="604557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13628631" y="6441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13776716" y="54811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3172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5382634"/>
              </p:ext>
            </p:extLst>
          </p:nvPr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13858810" y="604557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13628631" y="6441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13776716" y="54811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52379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97854709"/>
              </p:ext>
            </p:extLst>
          </p:nvPr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13628631" y="6441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13776716" y="54811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338092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5666447"/>
              </p:ext>
            </p:extLst>
          </p:nvPr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13776716" y="54811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681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31523092"/>
              </p:ext>
            </p:extLst>
          </p:nvPr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13363525" y="597546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924002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0215790"/>
              </p:ext>
            </p:extLst>
          </p:nvPr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13046269" y="555482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89722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45342861"/>
              </p:ext>
            </p:extLst>
          </p:nvPr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12828865" y="60455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30111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5126047"/>
              </p:ext>
            </p:extLst>
          </p:nvPr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2886901" y="6619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98391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109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35047828"/>
              </p:ext>
            </p:extLst>
          </p:nvPr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2413701" y="5549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088993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CAFF0D3F-6839-4477-B89E-D632E1BA4C0B}"/>
              </a:ext>
            </a:extLst>
          </p:cNvPr>
          <p:cNvSpPr txBox="1"/>
          <p:nvPr/>
        </p:nvSpPr>
        <p:spPr>
          <a:xfrm>
            <a:off x="7683061" y="2659116"/>
            <a:ext cx="18708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2400" dirty="0">
                <a:solidFill>
                  <a:schemeClr val="bg1"/>
                </a:solidFill>
                <a:latin typeface="+mj-lt"/>
              </a:rPr>
              <a:t>Браво !</a:t>
            </a:r>
            <a:endParaRPr lang="en-GB" sz="24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826704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47682120"/>
              </p:ext>
            </p:extLst>
          </p:nvPr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360124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81667012"/>
              </p:ext>
            </p:extLst>
          </p:nvPr>
        </p:nvGraphicFramePr>
        <p:xfrm>
          <a:off x="-1118132" y="473403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9636213"/>
              </p:ext>
            </p:extLst>
          </p:nvPr>
        </p:nvGraphicFramePr>
        <p:xfrm>
          <a:off x="-2116454" y="487565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8506107"/>
              </p:ext>
            </p:extLst>
          </p:nvPr>
        </p:nvGraphicFramePr>
        <p:xfrm>
          <a:off x="-1404004" y="41475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7951486"/>
              </p:ext>
            </p:extLst>
          </p:nvPr>
        </p:nvGraphicFramePr>
        <p:xfrm>
          <a:off x="-2119355" y="420329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4238798"/>
              </p:ext>
            </p:extLst>
          </p:nvPr>
        </p:nvGraphicFramePr>
        <p:xfrm>
          <a:off x="-748621" y="29283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7794880"/>
              </p:ext>
            </p:extLst>
          </p:nvPr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4398431"/>
              </p:ext>
            </p:extLst>
          </p:nvPr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7141712"/>
              </p:ext>
            </p:extLst>
          </p:nvPr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8355781"/>
              </p:ext>
            </p:extLst>
          </p:nvPr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1131344"/>
              </p:ext>
            </p:extLst>
          </p:nvPr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78093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3203766"/>
              </p:ext>
            </p:extLst>
          </p:nvPr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-2116454" y="487565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-1404004" y="41475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-2119355" y="420329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-748621" y="29283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768828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62064712"/>
              </p:ext>
            </p:extLst>
          </p:nvPr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-1404004" y="41475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-2119355" y="420329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-748621" y="29283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46482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9026954"/>
              </p:ext>
            </p:extLst>
          </p:nvPr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-2119355" y="420329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-748621" y="29283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90568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1055580"/>
              </p:ext>
            </p:extLst>
          </p:nvPr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-748621" y="29283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39977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49010741"/>
              </p:ext>
            </p:extLst>
          </p:nvPr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-827793" y="3375354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230300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8424074"/>
              </p:ext>
            </p:extLst>
          </p:nvPr>
        </p:nvGraphicFramePr>
        <p:xfrm>
          <a:off x="8482996" y="2545876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-1338101" y="30741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82842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8482996" y="2545876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81644053"/>
              </p:ext>
            </p:extLst>
          </p:nvPr>
        </p:nvGraphicFramePr>
        <p:xfrm>
          <a:off x="8940225" y="2569487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-1761009" y="28476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08245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119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8482996" y="2545876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8940225" y="2569487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810976"/>
              </p:ext>
            </p:extLst>
          </p:nvPr>
        </p:nvGraphicFramePr>
        <p:xfrm>
          <a:off x="9621999" y="25227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-1837367" y="337535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661627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FE5171-76AA-4E2E-BC85-6A3B6B1888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31696647-9CF2-4879-A2A5-BC53B136A64E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3636004931"/>
              </p:ext>
            </p:extLst>
          </p:nvPr>
        </p:nvGraphicFramePr>
        <p:xfrm>
          <a:off x="4843212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sp>
        <p:nvSpPr>
          <p:cNvPr id="5" name="Title 3">
            <a:extLst>
              <a:ext uri="{FF2B5EF4-FFF2-40B4-BE49-F238E27FC236}">
                <a16:creationId xmlns:a16="http://schemas.microsoft.com/office/drawing/2014/main" id="{A2B5CEF1-6605-41BB-B78D-68A3CB18F0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3688562100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120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8482996" y="2545876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8940225" y="2569487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9621999" y="25227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44149831"/>
              </p:ext>
            </p:extLst>
          </p:nvPr>
        </p:nvGraphicFramePr>
        <p:xfrm>
          <a:off x="10166554" y="256585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/>
        </p:nvGraphicFramePr>
        <p:xfrm>
          <a:off x="-2237547" y="2984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359678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121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90" name="Table Placeholder 6" descr="table">
            <a:extLst>
              <a:ext uri="{FF2B5EF4-FFF2-40B4-BE49-F238E27FC236}">
                <a16:creationId xmlns:a16="http://schemas.microsoft.com/office/drawing/2014/main" id="{E249948F-C0C0-4267-A5C6-6D010039A94D}"/>
              </a:ext>
            </a:extLst>
          </p:cNvPr>
          <p:cNvGraphicFramePr>
            <a:graphicFrameLocks/>
          </p:cNvGraphicFramePr>
          <p:nvPr/>
        </p:nvGraphicFramePr>
        <p:xfrm>
          <a:off x="5732338" y="574165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1" name="Table Placeholder 6" descr="table">
            <a:extLst>
              <a:ext uri="{FF2B5EF4-FFF2-40B4-BE49-F238E27FC236}">
                <a16:creationId xmlns:a16="http://schemas.microsoft.com/office/drawing/2014/main" id="{68902EDE-2753-4DF0-8B78-86C3BE0D89F8}"/>
              </a:ext>
            </a:extLst>
          </p:cNvPr>
          <p:cNvGraphicFramePr>
            <a:graphicFrameLocks/>
          </p:cNvGraphicFramePr>
          <p:nvPr/>
        </p:nvGraphicFramePr>
        <p:xfrm>
          <a:off x="6279377" y="571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2" name="Table Placeholder 6" descr="table">
            <a:extLst>
              <a:ext uri="{FF2B5EF4-FFF2-40B4-BE49-F238E27FC236}">
                <a16:creationId xmlns:a16="http://schemas.microsoft.com/office/drawing/2014/main" id="{2254C98A-711D-41A0-8D5A-0E762D1F17C7}"/>
              </a:ext>
            </a:extLst>
          </p:cNvPr>
          <p:cNvGraphicFramePr>
            <a:graphicFrameLocks/>
          </p:cNvGraphicFramePr>
          <p:nvPr/>
        </p:nvGraphicFramePr>
        <p:xfrm>
          <a:off x="6852330" y="570978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3" name="Table Placeholder 6" descr="table">
            <a:extLst>
              <a:ext uri="{FF2B5EF4-FFF2-40B4-BE49-F238E27FC236}">
                <a16:creationId xmlns:a16="http://schemas.microsoft.com/office/drawing/2014/main" id="{99EDA100-E963-4BB2-B12B-046F01601DA3}"/>
              </a:ext>
            </a:extLst>
          </p:cNvPr>
          <p:cNvGraphicFramePr>
            <a:graphicFrameLocks/>
          </p:cNvGraphicFramePr>
          <p:nvPr/>
        </p:nvGraphicFramePr>
        <p:xfrm>
          <a:off x="7417069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4" name="Table Placeholder 6" descr="table">
            <a:extLst>
              <a:ext uri="{FF2B5EF4-FFF2-40B4-BE49-F238E27FC236}">
                <a16:creationId xmlns:a16="http://schemas.microsoft.com/office/drawing/2014/main" id="{E23E75F1-F997-4777-9581-117E919E79C5}"/>
              </a:ext>
            </a:extLst>
          </p:cNvPr>
          <p:cNvGraphicFramePr>
            <a:graphicFrameLocks/>
          </p:cNvGraphicFramePr>
          <p:nvPr/>
        </p:nvGraphicFramePr>
        <p:xfrm>
          <a:off x="7973559" y="5724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5" name="Table Placeholder 6" descr="table">
            <a:extLst>
              <a:ext uri="{FF2B5EF4-FFF2-40B4-BE49-F238E27FC236}">
                <a16:creationId xmlns:a16="http://schemas.microsoft.com/office/drawing/2014/main" id="{57445E1E-8861-4E9C-91A2-856A40640413}"/>
              </a:ext>
            </a:extLst>
          </p:cNvPr>
          <p:cNvGraphicFramePr>
            <a:graphicFrameLocks/>
          </p:cNvGraphicFramePr>
          <p:nvPr/>
        </p:nvGraphicFramePr>
        <p:xfrm>
          <a:off x="8487431" y="571498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6" name="Table Placeholder 6" descr="table">
            <a:extLst>
              <a:ext uri="{FF2B5EF4-FFF2-40B4-BE49-F238E27FC236}">
                <a16:creationId xmlns:a16="http://schemas.microsoft.com/office/drawing/2014/main" id="{4ACDE692-F2F5-4FEA-AB7A-41916F558D0B}"/>
              </a:ext>
            </a:extLst>
          </p:cNvPr>
          <p:cNvGraphicFramePr>
            <a:graphicFrameLocks/>
          </p:cNvGraphicFramePr>
          <p:nvPr/>
        </p:nvGraphicFramePr>
        <p:xfrm>
          <a:off x="8957453" y="570998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7" name="Table Placeholder 6" descr="table">
            <a:extLst>
              <a:ext uri="{FF2B5EF4-FFF2-40B4-BE49-F238E27FC236}">
                <a16:creationId xmlns:a16="http://schemas.microsoft.com/office/drawing/2014/main" id="{CD80B92C-1177-4555-98B4-73B9133461BB}"/>
              </a:ext>
            </a:extLst>
          </p:cNvPr>
          <p:cNvGraphicFramePr>
            <a:graphicFrameLocks/>
          </p:cNvGraphicFramePr>
          <p:nvPr/>
        </p:nvGraphicFramePr>
        <p:xfrm>
          <a:off x="9603059" y="57192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8" name="Table Placeholder 6" descr="table">
            <a:extLst>
              <a:ext uri="{FF2B5EF4-FFF2-40B4-BE49-F238E27FC236}">
                <a16:creationId xmlns:a16="http://schemas.microsoft.com/office/drawing/2014/main" id="{487437AA-6D5F-409F-A33A-C4E84BEBE525}"/>
              </a:ext>
            </a:extLst>
          </p:cNvPr>
          <p:cNvGraphicFramePr>
            <a:graphicFrameLocks/>
          </p:cNvGraphicFramePr>
          <p:nvPr/>
        </p:nvGraphicFramePr>
        <p:xfrm>
          <a:off x="10173142" y="57269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99" name="Table Placeholder 6" descr="table">
            <a:extLst>
              <a:ext uri="{FF2B5EF4-FFF2-40B4-BE49-F238E27FC236}">
                <a16:creationId xmlns:a16="http://schemas.microsoft.com/office/drawing/2014/main" id="{0813D4B2-A7E0-41B3-990D-A80432566C77}"/>
              </a:ext>
            </a:extLst>
          </p:cNvPr>
          <p:cNvGraphicFramePr>
            <a:graphicFrameLocks/>
          </p:cNvGraphicFramePr>
          <p:nvPr/>
        </p:nvGraphicFramePr>
        <p:xfrm>
          <a:off x="10719347" y="57177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100" name="Table Placeholder 6" descr="table">
            <a:extLst>
              <a:ext uri="{FF2B5EF4-FFF2-40B4-BE49-F238E27FC236}">
                <a16:creationId xmlns:a16="http://schemas.microsoft.com/office/drawing/2014/main" id="{799CE5DF-4780-4A6D-A7F9-2F2131A03CF0}"/>
              </a:ext>
            </a:extLst>
          </p:cNvPr>
          <p:cNvGraphicFramePr>
            <a:graphicFrameLocks/>
          </p:cNvGraphicFramePr>
          <p:nvPr/>
        </p:nvGraphicFramePr>
        <p:xfrm>
          <a:off x="5734018" y="25387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1" name="Table Placeholder 6" descr="table">
            <a:extLst>
              <a:ext uri="{FF2B5EF4-FFF2-40B4-BE49-F238E27FC236}">
                <a16:creationId xmlns:a16="http://schemas.microsoft.com/office/drawing/2014/main" id="{37212E62-6DF3-4C07-AA69-8A04A2B3652B}"/>
              </a:ext>
            </a:extLst>
          </p:cNvPr>
          <p:cNvGraphicFramePr>
            <a:graphicFrameLocks/>
          </p:cNvGraphicFramePr>
          <p:nvPr/>
        </p:nvGraphicFramePr>
        <p:xfrm>
          <a:off x="6300671" y="253243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2" name="Table Placeholder 6" descr="table">
            <a:extLst>
              <a:ext uri="{FF2B5EF4-FFF2-40B4-BE49-F238E27FC236}">
                <a16:creationId xmlns:a16="http://schemas.microsoft.com/office/drawing/2014/main" id="{6F5F04F9-DD63-40CB-94B5-9A919B7DF502}"/>
              </a:ext>
            </a:extLst>
          </p:cNvPr>
          <p:cNvGraphicFramePr>
            <a:graphicFrameLocks/>
          </p:cNvGraphicFramePr>
          <p:nvPr/>
        </p:nvGraphicFramePr>
        <p:xfrm>
          <a:off x="6857161" y="250814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3" name="Table Placeholder 6" descr="table">
            <a:extLst>
              <a:ext uri="{FF2B5EF4-FFF2-40B4-BE49-F238E27FC236}">
                <a16:creationId xmlns:a16="http://schemas.microsoft.com/office/drawing/2014/main" id="{70791205-BCFE-462F-81D5-597018D872DB}"/>
              </a:ext>
            </a:extLst>
          </p:cNvPr>
          <p:cNvGraphicFramePr>
            <a:graphicFrameLocks/>
          </p:cNvGraphicFramePr>
          <p:nvPr/>
        </p:nvGraphicFramePr>
        <p:xfrm>
          <a:off x="7402544" y="25415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4" name="Table Placeholder 6" descr="table">
            <a:extLst>
              <a:ext uri="{FF2B5EF4-FFF2-40B4-BE49-F238E27FC236}">
                <a16:creationId xmlns:a16="http://schemas.microsoft.com/office/drawing/2014/main" id="{3193BCBF-F49A-4F94-9B23-EC199CDB5F19}"/>
              </a:ext>
            </a:extLst>
          </p:cNvPr>
          <p:cNvGraphicFramePr>
            <a:graphicFrameLocks/>
          </p:cNvGraphicFramePr>
          <p:nvPr/>
        </p:nvGraphicFramePr>
        <p:xfrm>
          <a:off x="7942944" y="25291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5" name="Table Placeholder 6" descr="table">
            <a:extLst>
              <a:ext uri="{FF2B5EF4-FFF2-40B4-BE49-F238E27FC236}">
                <a16:creationId xmlns:a16="http://schemas.microsoft.com/office/drawing/2014/main" id="{86A2279B-348F-4902-901E-F9761A254D8E}"/>
              </a:ext>
            </a:extLst>
          </p:cNvPr>
          <p:cNvGraphicFramePr>
            <a:graphicFrameLocks/>
          </p:cNvGraphicFramePr>
          <p:nvPr/>
        </p:nvGraphicFramePr>
        <p:xfrm>
          <a:off x="8482996" y="2545876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6" name="Table Placeholder 6" descr="table">
            <a:extLst>
              <a:ext uri="{FF2B5EF4-FFF2-40B4-BE49-F238E27FC236}">
                <a16:creationId xmlns:a16="http://schemas.microsoft.com/office/drawing/2014/main" id="{4890E598-BA91-4265-8120-C4467868E361}"/>
              </a:ext>
            </a:extLst>
          </p:cNvPr>
          <p:cNvGraphicFramePr>
            <a:graphicFrameLocks/>
          </p:cNvGraphicFramePr>
          <p:nvPr/>
        </p:nvGraphicFramePr>
        <p:xfrm>
          <a:off x="8940225" y="2569487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7" name="Table Placeholder 6" descr="table">
            <a:extLst>
              <a:ext uri="{FF2B5EF4-FFF2-40B4-BE49-F238E27FC236}">
                <a16:creationId xmlns:a16="http://schemas.microsoft.com/office/drawing/2014/main" id="{4E5A17F8-F356-47DF-ACE2-FBF01152620A}"/>
              </a:ext>
            </a:extLst>
          </p:cNvPr>
          <p:cNvGraphicFramePr>
            <a:graphicFrameLocks/>
          </p:cNvGraphicFramePr>
          <p:nvPr/>
        </p:nvGraphicFramePr>
        <p:xfrm>
          <a:off x="9621999" y="25227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8" name="Table Placeholder 6" descr="table">
            <a:extLst>
              <a:ext uri="{FF2B5EF4-FFF2-40B4-BE49-F238E27FC236}">
                <a16:creationId xmlns:a16="http://schemas.microsoft.com/office/drawing/2014/main" id="{7C4A3260-E137-4640-9C83-A3AD3ED5492D}"/>
              </a:ext>
            </a:extLst>
          </p:cNvPr>
          <p:cNvGraphicFramePr>
            <a:graphicFrameLocks/>
          </p:cNvGraphicFramePr>
          <p:nvPr/>
        </p:nvGraphicFramePr>
        <p:xfrm>
          <a:off x="10166554" y="256585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  <p:graphicFrame>
        <p:nvGraphicFramePr>
          <p:cNvPr id="109" name="Table Placeholder 6" descr="table">
            <a:extLst>
              <a:ext uri="{FF2B5EF4-FFF2-40B4-BE49-F238E27FC236}">
                <a16:creationId xmlns:a16="http://schemas.microsoft.com/office/drawing/2014/main" id="{53127F09-504D-4AAB-B138-04F176FB3C4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6625224"/>
              </p:ext>
            </p:extLst>
          </p:nvPr>
        </p:nvGraphicFramePr>
        <p:xfrm>
          <a:off x="10743774" y="253313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122067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CAFF0D3F-6839-4477-B89E-D632E1BA4C0B}"/>
              </a:ext>
            </a:extLst>
          </p:cNvPr>
          <p:cNvSpPr txBox="1"/>
          <p:nvPr/>
        </p:nvSpPr>
        <p:spPr>
          <a:xfrm>
            <a:off x="7683061" y="2659116"/>
            <a:ext cx="187084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2400" dirty="0">
                <a:solidFill>
                  <a:schemeClr val="bg1"/>
                </a:solidFill>
                <a:latin typeface="+mj-lt"/>
              </a:rPr>
              <a:t>Браво !</a:t>
            </a:r>
            <a:endParaRPr lang="en-GB" sz="24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848175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13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7EEC8A-C723-412F-8953-32D37A139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1896444747"/>
              </p:ext>
            </p:extLst>
          </p:nvPr>
        </p:nvGraphicFramePr>
        <p:xfrm>
          <a:off x="4877768" y="526339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-1883885" y="4363597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-2424630" y="53465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-1694343" y="51837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-1493786" y="5882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205224" y="528152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658371" y="49372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7EC269F-7913-43A5-9E41-43A147782CA0}"/>
              </a:ext>
            </a:extLst>
          </p:cNvPr>
          <p:cNvSpPr txBox="1"/>
          <p:nvPr/>
        </p:nvSpPr>
        <p:spPr>
          <a:xfrm>
            <a:off x="1081090" y="3244334"/>
            <a:ext cx="2489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dirty="0">
                <a:solidFill>
                  <a:srgbClr val="C00000"/>
                </a:solidFill>
                <a:latin typeface="+mj-lt"/>
              </a:rPr>
              <a:t>ПОПУЊАВАЊЕ ...</a:t>
            </a:r>
            <a:endParaRPr lang="en-GB" dirty="0">
              <a:solidFill>
                <a:srgbClr val="C0000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03610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14</a:t>
            </a:fld>
            <a:endParaRPr lang="en-US" noProof="0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7EEC8A-C723-412F-8953-32D37A139C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1640973046"/>
              </p:ext>
            </p:extLst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751292"/>
              </p:ext>
            </p:extLst>
          </p:nvPr>
        </p:nvGraphicFramePr>
        <p:xfrm>
          <a:off x="-1883885" y="4363597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5849959"/>
              </p:ext>
            </p:extLst>
          </p:nvPr>
        </p:nvGraphicFramePr>
        <p:xfrm>
          <a:off x="-2424630" y="53465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5679995"/>
              </p:ext>
            </p:extLst>
          </p:nvPr>
        </p:nvGraphicFramePr>
        <p:xfrm>
          <a:off x="-1694343" y="51837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713591"/>
              </p:ext>
            </p:extLst>
          </p:nvPr>
        </p:nvGraphicFramePr>
        <p:xfrm>
          <a:off x="-1493786" y="5882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226742"/>
              </p:ext>
            </p:extLst>
          </p:nvPr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8962457"/>
              </p:ext>
            </p:extLst>
          </p:nvPr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9197573"/>
              </p:ext>
            </p:extLst>
          </p:nvPr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959343"/>
              </p:ext>
            </p:extLst>
          </p:nvPr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028098"/>
              </p:ext>
            </p:extLst>
          </p:nvPr>
        </p:nvGraphicFramePr>
        <p:xfrm>
          <a:off x="-1205224" y="528152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4285733"/>
              </p:ext>
            </p:extLst>
          </p:nvPr>
        </p:nvGraphicFramePr>
        <p:xfrm>
          <a:off x="-1658371" y="49372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2897285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1619275"/>
              </p:ext>
            </p:extLst>
          </p:nvPr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-2424630" y="53465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-1694343" y="51837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-1493786" y="5882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205224" y="528152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658371" y="49372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215DFE14-F79F-4C8B-B285-192940DAE8F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39241318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7823448"/>
              </p:ext>
            </p:extLst>
          </p:nvPr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-1694343" y="51837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-1493786" y="5882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58299914"/>
              </p:ext>
            </p:extLst>
          </p:nvPr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8439315"/>
              </p:ext>
            </p:extLst>
          </p:nvPr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D110F377-C271-4FA3-96D9-0DADD28190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39275475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1949049"/>
              </p:ext>
            </p:extLst>
          </p:nvPr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-1493786" y="588214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4395270B-0AD1-435D-BB04-7BDDBA004B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6740623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5938706"/>
              </p:ext>
            </p:extLst>
          </p:nvPr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-2615976" y="46769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D7457A03-06E4-4641-93CC-CBF1A8CD14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4182788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19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3517566"/>
              </p:ext>
            </p:extLst>
          </p:nvPr>
        </p:nvGraphicFramePr>
        <p:xfrm>
          <a:off x="7969503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-1020413" y="429684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1EC408CA-6D4E-484A-A5DE-A07440473A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1355591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2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49136"/>
            <a:ext cx="3200400" cy="1700784"/>
          </a:xfrm>
        </p:spPr>
        <p:txBody>
          <a:bodyPr/>
          <a:lstStyle/>
          <a:p>
            <a:r>
              <a:rPr lang="sr-Cyrl-RS" dirty="0"/>
              <a:t>Израчунај: 7 + 7 + 7.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3717565163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118442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379070"/>
              </p:ext>
            </p:extLst>
          </p:nvPr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4531229"/>
              </p:ext>
            </p:extLst>
          </p:nvPr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-964056" y="5117594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4AEF0E91-9624-4A93-950D-A23717C55A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1553776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363534"/>
              </p:ext>
            </p:extLst>
          </p:nvPr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-1063883" y="55468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316DABC0-A3AA-44ED-9B34-7CF498BA23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0095445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4129927"/>
              </p:ext>
            </p:extLst>
          </p:nvPr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-1626805" y="31184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3A19CA3B-7D37-405C-A1B7-BE7E4342A9D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37632473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896625"/>
              </p:ext>
            </p:extLst>
          </p:nvPr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-1868140" y="40314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sp>
        <p:nvSpPr>
          <p:cNvPr id="18" name="Title 3">
            <a:extLst>
              <a:ext uri="{FF2B5EF4-FFF2-40B4-BE49-F238E27FC236}">
                <a16:creationId xmlns:a16="http://schemas.microsoft.com/office/drawing/2014/main" id="{95BEAE07-120B-44AA-8ECC-953A42575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7552140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123377"/>
              </p:ext>
            </p:extLst>
          </p:nvPr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82603526"/>
              </p:ext>
            </p:extLst>
          </p:nvPr>
        </p:nvGraphicFramePr>
        <p:xfrm>
          <a:off x="-738301" y="35780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2104967"/>
              </p:ext>
            </p:extLst>
          </p:nvPr>
        </p:nvGraphicFramePr>
        <p:xfrm>
          <a:off x="-1172175" y="376504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81734684"/>
              </p:ext>
            </p:extLst>
          </p:nvPr>
        </p:nvGraphicFramePr>
        <p:xfrm>
          <a:off x="-1218579" y="31954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9377643"/>
              </p:ext>
            </p:extLst>
          </p:nvPr>
        </p:nvGraphicFramePr>
        <p:xfrm>
          <a:off x="-1690773" y="35519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8302992"/>
              </p:ext>
            </p:extLst>
          </p:nvPr>
        </p:nvGraphicFramePr>
        <p:xfrm>
          <a:off x="-1997701" y="3773492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06699205"/>
              </p:ext>
            </p:extLst>
          </p:nvPr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28799166"/>
              </p:ext>
            </p:extLst>
          </p:nvPr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8481240"/>
              </p:ext>
            </p:extLst>
          </p:nvPr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7395532"/>
              </p:ext>
            </p:extLst>
          </p:nvPr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58858749"/>
              </p:ext>
            </p:extLst>
          </p:nvPr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0021278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986149"/>
              </p:ext>
            </p:extLst>
          </p:nvPr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-1172175" y="376504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-1218579" y="31954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-1690773" y="35519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-1997701" y="3773492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3346924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89848733"/>
              </p:ext>
            </p:extLst>
          </p:nvPr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-1218579" y="31954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-1690773" y="35519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-1997701" y="3773492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6823322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3690964"/>
              </p:ext>
            </p:extLst>
          </p:nvPr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-1690773" y="35519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-1997701" y="3773492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510934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88604496"/>
              </p:ext>
            </p:extLst>
          </p:nvPr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-1997701" y="3773492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5796726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29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35427725"/>
              </p:ext>
            </p:extLst>
          </p:nvPr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-2135930" y="3348307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5318495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3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49136"/>
            <a:ext cx="3200400" cy="1700784"/>
          </a:xfrm>
        </p:spPr>
        <p:txBody>
          <a:bodyPr/>
          <a:lstStyle/>
          <a:p>
            <a:r>
              <a:rPr lang="sr-Cyrl-RS" dirty="0"/>
              <a:t>7 + 7 + 7 =</a:t>
            </a:r>
          </a:p>
          <a:p>
            <a:r>
              <a:rPr lang="sr-Cyrl-RS" dirty="0"/>
              <a:t>(7 + 7) + 7 =</a:t>
            </a:r>
          </a:p>
          <a:p>
            <a:r>
              <a:rPr lang="sr-Cyrl-RS" dirty="0"/>
              <a:t>14 + 7 =</a:t>
            </a:r>
          </a:p>
          <a:p>
            <a:r>
              <a:rPr lang="sr-Cyrl-RS" dirty="0"/>
              <a:t>21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613266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4769565"/>
              </p:ext>
            </p:extLst>
          </p:nvPr>
        </p:nvGraphicFramePr>
        <p:xfrm>
          <a:off x="8502374" y="2037113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-2718136" y="382768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4947689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502374" y="2037113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91527308"/>
              </p:ext>
            </p:extLst>
          </p:nvPr>
        </p:nvGraphicFramePr>
        <p:xfrm>
          <a:off x="8940502" y="204412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-2977579" y="339628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083210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502374" y="2037113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40502" y="204412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56337814"/>
              </p:ext>
            </p:extLst>
          </p:nvPr>
        </p:nvGraphicFramePr>
        <p:xfrm>
          <a:off x="9614468" y="20259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-3279327" y="37896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3591454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502374" y="2037113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40502" y="204412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14468" y="20259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24824363"/>
              </p:ext>
            </p:extLst>
          </p:nvPr>
        </p:nvGraphicFramePr>
        <p:xfrm>
          <a:off x="10199219" y="20259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-2675831" y="30282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15756575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9014" y="20566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30625" y="203711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7115" y="205667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93215" y="202590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502374" y="2037113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40502" y="204412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14468" y="20259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99219" y="20259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8223263"/>
              </p:ext>
            </p:extLst>
          </p:nvPr>
        </p:nvGraphicFramePr>
        <p:xfrm>
          <a:off x="10755709" y="2037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3187A129-96ED-49B0-B60A-C6C24C986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0959572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6054191"/>
              </p:ext>
            </p:extLst>
          </p:nvPr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</p:spTree>
    <p:extLst>
      <p:ext uri="{BB962C8B-B14F-4D97-AF65-F5344CB8AC3E}">
        <p14:creationId xmlns:p14="http://schemas.microsoft.com/office/powerpoint/2010/main" val="26303471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28840749"/>
              </p:ext>
            </p:extLst>
          </p:nvPr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840858"/>
              </p:ext>
            </p:extLst>
          </p:nvPr>
        </p:nvGraphicFramePr>
        <p:xfrm>
          <a:off x="14552916" y="393575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3343602"/>
              </p:ext>
            </p:extLst>
          </p:nvPr>
        </p:nvGraphicFramePr>
        <p:xfrm>
          <a:off x="14072694" y="40875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13193441"/>
              </p:ext>
            </p:extLst>
          </p:nvPr>
        </p:nvGraphicFramePr>
        <p:xfrm>
          <a:off x="13954498" y="3606125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02437207"/>
              </p:ext>
            </p:extLst>
          </p:nvPr>
        </p:nvGraphicFramePr>
        <p:xfrm>
          <a:off x="13890578" y="4523852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9832745"/>
              </p:ext>
            </p:extLst>
          </p:nvPr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19046377"/>
              </p:ext>
            </p:extLst>
          </p:nvPr>
        </p:nvGraphicFramePr>
        <p:xfrm>
          <a:off x="13461096" y="355676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8848282"/>
              </p:ext>
            </p:extLst>
          </p:nvPr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9465696"/>
              </p:ext>
            </p:extLst>
          </p:nvPr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6359936"/>
              </p:ext>
            </p:extLst>
          </p:nvPr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0348061"/>
              </p:ext>
            </p:extLst>
          </p:nvPr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9076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7886936"/>
              </p:ext>
            </p:extLst>
          </p:nvPr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14072694" y="40875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13954498" y="3606125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13890578" y="4523852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13461096" y="355676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43187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20314950"/>
              </p:ext>
            </p:extLst>
          </p:nvPr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13954498" y="3606125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13890578" y="4523852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13461096" y="355676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865998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39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2161864"/>
              </p:ext>
            </p:extLst>
          </p:nvPr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13890578" y="4523852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13461096" y="355676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540313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4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6944" y="3349136"/>
            <a:ext cx="4049972" cy="1700784"/>
          </a:xfrm>
        </p:spPr>
        <p:txBody>
          <a:bodyPr/>
          <a:lstStyle/>
          <a:p>
            <a:r>
              <a:rPr lang="sr-Cyrl-RS" dirty="0"/>
              <a:t>Математичари су се договорили да се израз 7 + 7 + 7 може писати на следећи начин:</a:t>
            </a:r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32815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76608055"/>
              </p:ext>
            </p:extLst>
          </p:nvPr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13461096" y="355676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69771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44577442"/>
              </p:ext>
            </p:extLst>
          </p:nvPr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12986099" y="4055005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38439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1699374"/>
              </p:ext>
            </p:extLst>
          </p:nvPr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13298496" y="462614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8539931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07905142"/>
              </p:ext>
            </p:extLst>
          </p:nvPr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2688228" y="3512757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78210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4" name="Table Placeholder 6" descr="table">
            <a:extLst>
              <a:ext uri="{FF2B5EF4-FFF2-40B4-BE49-F238E27FC236}">
                <a16:creationId xmlns:a16="http://schemas.microsoft.com/office/drawing/2014/main" id="{3BF0B277-1522-4D23-B42E-FA224BC0DA42}"/>
              </a:ext>
            </a:extLst>
          </p:cNvPr>
          <p:cNvGraphicFramePr>
            <a:graphicFrameLocks/>
          </p:cNvGraphicFramePr>
          <p:nvPr/>
        </p:nvGraphicFramePr>
        <p:xfrm>
          <a:off x="13670559" y="402676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5229788"/>
              </p:ext>
            </p:extLst>
          </p:nvPr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2647629" y="439049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21378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3184462"/>
              </p:ext>
            </p:extLst>
          </p:nvPr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80583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9559336"/>
              </p:ext>
            </p:extLst>
          </p:nvPr>
        </p:nvGraphicFramePr>
        <p:xfrm>
          <a:off x="12411498" y="26426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7569568"/>
              </p:ext>
            </p:extLst>
          </p:nvPr>
        </p:nvGraphicFramePr>
        <p:xfrm>
          <a:off x="12907121" y="556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15583886"/>
              </p:ext>
            </p:extLst>
          </p:nvPr>
        </p:nvGraphicFramePr>
        <p:xfrm>
          <a:off x="12768024" y="59891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8096074"/>
              </p:ext>
            </p:extLst>
          </p:nvPr>
        </p:nvGraphicFramePr>
        <p:xfrm>
          <a:off x="13294665" y="44615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23615516"/>
              </p:ext>
            </p:extLst>
          </p:nvPr>
        </p:nvGraphicFramePr>
        <p:xfrm>
          <a:off x="13334088" y="91188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72897955"/>
              </p:ext>
            </p:extLst>
          </p:nvPr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311423"/>
              </p:ext>
            </p:extLst>
          </p:nvPr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14730087"/>
              </p:ext>
            </p:extLst>
          </p:nvPr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67242705"/>
              </p:ext>
            </p:extLst>
          </p:nvPr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95372436"/>
              </p:ext>
            </p:extLst>
          </p:nvPr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68755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33910020"/>
              </p:ext>
            </p:extLst>
          </p:nvPr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12907121" y="556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12768024" y="59891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13294665" y="44615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13334088" y="91188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292436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5638140"/>
              </p:ext>
            </p:extLst>
          </p:nvPr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12768024" y="59891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13294665" y="44615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13334088" y="91188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133332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49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66161950"/>
              </p:ext>
            </p:extLst>
          </p:nvPr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13294665" y="44615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13334088" y="91188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68668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5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66944" y="3349136"/>
            <a:ext cx="4049972" cy="1700784"/>
          </a:xfrm>
        </p:spPr>
        <p:txBody>
          <a:bodyPr/>
          <a:lstStyle/>
          <a:p>
            <a:pPr algn="ctr"/>
            <a:r>
              <a:rPr lang="sr-Cyrl-RS" dirty="0"/>
              <a:t>7 + 7 + 7 = 3 • 7</a:t>
            </a:r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64094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96353367"/>
              </p:ext>
            </p:extLst>
          </p:nvPr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13334088" y="91188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62990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4749590"/>
              </p:ext>
            </p:extLst>
          </p:nvPr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13853204" y="750253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45472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0299342"/>
              </p:ext>
            </p:extLst>
          </p:nvPr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13818597" y="366556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10136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8995694"/>
              </p:ext>
            </p:extLst>
          </p:nvPr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13554659" y="9573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19452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67294506"/>
              </p:ext>
            </p:extLst>
          </p:nvPr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4158191" y="-55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126374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1196847"/>
              </p:ext>
            </p:extLst>
          </p:nvPr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4348221" y="64873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57856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52766628"/>
              </p:ext>
            </p:extLst>
          </p:nvPr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3753393"/>
              </p:ext>
            </p:extLst>
          </p:nvPr>
        </p:nvGraphicFramePr>
        <p:xfrm>
          <a:off x="-1750392" y="28136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99739902"/>
              </p:ext>
            </p:extLst>
          </p:nvPr>
        </p:nvGraphicFramePr>
        <p:xfrm>
          <a:off x="-1111933" y="282621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95197206"/>
              </p:ext>
            </p:extLst>
          </p:nvPr>
        </p:nvGraphicFramePr>
        <p:xfrm>
          <a:off x="-1716855" y="324292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15065492"/>
              </p:ext>
            </p:extLst>
          </p:nvPr>
        </p:nvGraphicFramePr>
        <p:xfrm>
          <a:off x="-1095621" y="32137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3780579"/>
              </p:ext>
            </p:extLst>
          </p:nvPr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19249270"/>
              </p:ext>
            </p:extLst>
          </p:nvPr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44269632"/>
              </p:ext>
            </p:extLst>
          </p:nvPr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41441982"/>
              </p:ext>
            </p:extLst>
          </p:nvPr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90362927"/>
              </p:ext>
            </p:extLst>
          </p:nvPr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2840752"/>
              </p:ext>
            </p:extLst>
          </p:nvPr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40283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-1750392" y="28136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-1111933" y="282621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-1716855" y="324292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-1095621" y="32137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125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76704355"/>
              </p:ext>
            </p:extLst>
          </p:nvPr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-1111933" y="282621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-1716855" y="324292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-1095621" y="32137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31707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59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4628086"/>
              </p:ext>
            </p:extLst>
          </p:nvPr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-1716855" y="324292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-1095621" y="32137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153763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6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27102"/>
            <a:ext cx="3200400" cy="1700784"/>
          </a:xfrm>
        </p:spPr>
        <p:txBody>
          <a:bodyPr/>
          <a:lstStyle/>
          <a:p>
            <a:pPr algn="ctr"/>
            <a:r>
              <a:rPr lang="sr-Cyrl-RS" dirty="0"/>
              <a:t>7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1404214341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46925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01462222"/>
              </p:ext>
            </p:extLst>
          </p:nvPr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-1095621" y="32137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628442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5668062"/>
              </p:ext>
            </p:extLst>
          </p:nvPr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-1505655" y="363885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85703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21785076"/>
              </p:ext>
            </p:extLst>
          </p:nvPr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-965501" y="3866133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374515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8383014"/>
              </p:ext>
            </p:extLst>
          </p:nvPr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-1894760" y="401482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9541643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53825877"/>
              </p:ext>
            </p:extLst>
          </p:nvPr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-1458310" y="428020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85597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41677698"/>
              </p:ext>
            </p:extLst>
          </p:nvPr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-869846" y="439687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180274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37296878"/>
              </p:ext>
            </p:extLst>
          </p:nvPr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-1872097" y="458723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48104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23274606"/>
              </p:ext>
            </p:extLst>
          </p:nvPr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9821359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04677449"/>
              </p:ext>
            </p:extLst>
          </p:nvPr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398345"/>
              </p:ext>
            </p:extLst>
          </p:nvPr>
        </p:nvGraphicFramePr>
        <p:xfrm>
          <a:off x="-2206167" y="277168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4763504"/>
              </p:ext>
            </p:extLst>
          </p:nvPr>
        </p:nvGraphicFramePr>
        <p:xfrm>
          <a:off x="-2596226" y="316362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264665"/>
              </p:ext>
            </p:extLst>
          </p:nvPr>
        </p:nvGraphicFramePr>
        <p:xfrm>
          <a:off x="-2162496" y="336332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5092482"/>
              </p:ext>
            </p:extLst>
          </p:nvPr>
        </p:nvGraphicFramePr>
        <p:xfrm>
          <a:off x="-2095363" y="23652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3122623"/>
              </p:ext>
            </p:extLst>
          </p:nvPr>
        </p:nvGraphicFramePr>
        <p:xfrm>
          <a:off x="-1538873" y="3280805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396536"/>
              </p:ext>
            </p:extLst>
          </p:nvPr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30693767"/>
              </p:ext>
            </p:extLst>
          </p:nvPr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11740418"/>
              </p:ext>
            </p:extLst>
          </p:nvPr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0616349"/>
              </p:ext>
            </p:extLst>
          </p:nvPr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615985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69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05749297"/>
              </p:ext>
            </p:extLst>
          </p:nvPr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-2596226" y="316362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-2162496" y="336332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-2095363" y="23652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-1538873" y="3280805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00160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7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27102"/>
            <a:ext cx="3200400" cy="1700784"/>
          </a:xfrm>
        </p:spPr>
        <p:txBody>
          <a:bodyPr/>
          <a:lstStyle/>
          <a:p>
            <a:pPr algn="ctr"/>
            <a:r>
              <a:rPr lang="sr-Cyrl-RS" dirty="0"/>
              <a:t>7 •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1013730752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94367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6385489"/>
              </p:ext>
            </p:extLst>
          </p:nvPr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-2162496" y="336332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-2095363" y="23652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-1538873" y="3280805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166568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025071647"/>
              </p:ext>
            </p:extLst>
          </p:nvPr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-2095363" y="23652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-1538873" y="3280805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72526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6575104"/>
              </p:ext>
            </p:extLst>
          </p:nvPr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-1538873" y="3280805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637579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3126567"/>
              </p:ext>
            </p:extLst>
          </p:nvPr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-1666724" y="268192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351420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8666806"/>
              </p:ext>
            </p:extLst>
          </p:nvPr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-1475880" y="20379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199226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20391027"/>
              </p:ext>
            </p:extLst>
          </p:nvPr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-1062926" y="2539801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19342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13978723"/>
              </p:ext>
            </p:extLst>
          </p:nvPr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-1076229" y="3111899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211499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41607924"/>
              </p:ext>
            </p:extLst>
          </p:nvPr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06256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35955224"/>
              </p:ext>
            </p:extLst>
          </p:nvPr>
        </p:nvGraphicFramePr>
        <p:xfrm>
          <a:off x="-971157" y="26880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3475346"/>
              </p:ext>
            </p:extLst>
          </p:nvPr>
        </p:nvGraphicFramePr>
        <p:xfrm>
          <a:off x="-1424101" y="256967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0910922"/>
              </p:ext>
            </p:extLst>
          </p:nvPr>
        </p:nvGraphicFramePr>
        <p:xfrm>
          <a:off x="-1447604" y="296379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59766695"/>
              </p:ext>
            </p:extLst>
          </p:nvPr>
        </p:nvGraphicFramePr>
        <p:xfrm>
          <a:off x="-2042700" y="2522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50661798"/>
              </p:ext>
            </p:extLst>
          </p:nvPr>
        </p:nvGraphicFramePr>
        <p:xfrm>
          <a:off x="-1851808" y="30092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686063"/>
              </p:ext>
            </p:extLst>
          </p:nvPr>
        </p:nvGraphicFramePr>
        <p:xfrm>
          <a:off x="-2155612" y="305459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513044"/>
              </p:ext>
            </p:extLst>
          </p:nvPr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10436846"/>
              </p:ext>
            </p:extLst>
          </p:nvPr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74863934"/>
              </p:ext>
            </p:extLst>
          </p:nvPr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8572360"/>
              </p:ext>
            </p:extLst>
          </p:nvPr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484771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79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2044806"/>
              </p:ext>
            </p:extLst>
          </p:nvPr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25919024"/>
              </p:ext>
            </p:extLst>
          </p:nvPr>
        </p:nvGraphicFramePr>
        <p:xfrm>
          <a:off x="-1424101" y="256967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-1447604" y="296379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-2042700" y="2522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-1851808" y="30092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-2155612" y="305459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14730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8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27102"/>
            <a:ext cx="3200400" cy="1700784"/>
          </a:xfrm>
        </p:spPr>
        <p:txBody>
          <a:bodyPr/>
          <a:lstStyle/>
          <a:p>
            <a:pPr algn="ctr"/>
            <a:r>
              <a:rPr lang="sr-Cyrl-RS" dirty="0"/>
              <a:t>7 • 3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769177913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bg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125319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66065580"/>
              </p:ext>
            </p:extLst>
          </p:nvPr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-1447604" y="296379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-2042700" y="2522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-1851808" y="30092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-2155612" y="305459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017984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357249"/>
              </p:ext>
            </p:extLst>
          </p:nvPr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-2042700" y="2522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-1851808" y="30092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-2155612" y="305459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383399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34942261"/>
              </p:ext>
            </p:extLst>
          </p:nvPr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-1851808" y="30092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-2155612" y="305459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86439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3441793"/>
              </p:ext>
            </p:extLst>
          </p:nvPr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2827296"/>
              </p:ext>
            </p:extLst>
          </p:nvPr>
        </p:nvGraphicFramePr>
        <p:xfrm>
          <a:off x="-1238904" y="229584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18919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58369055"/>
              </p:ext>
            </p:extLst>
          </p:nvPr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-1320468" y="3489890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667689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75812712"/>
              </p:ext>
            </p:extLst>
          </p:nvPr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-1950089" y="35400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-2373401" y="375166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97776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74400587"/>
              </p:ext>
            </p:extLst>
          </p:nvPr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9078337"/>
              </p:ext>
            </p:extLst>
          </p:nvPr>
        </p:nvGraphicFramePr>
        <p:xfrm>
          <a:off x="-2373401" y="3773214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891105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23440342"/>
              </p:ext>
            </p:extLst>
          </p:nvPr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-1743780" y="401959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800046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433303"/>
              </p:ext>
            </p:extLst>
          </p:nvPr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83023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89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88575638"/>
              </p:ext>
            </p:extLst>
          </p:nvPr>
        </p:nvGraphicFramePr>
        <p:xfrm>
          <a:off x="14493144" y="241654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60519113"/>
              </p:ext>
            </p:extLst>
          </p:nvPr>
        </p:nvGraphicFramePr>
        <p:xfrm>
          <a:off x="14069976" y="26421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33266038"/>
              </p:ext>
            </p:extLst>
          </p:nvPr>
        </p:nvGraphicFramePr>
        <p:xfrm>
          <a:off x="13993902" y="21989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7208389"/>
              </p:ext>
            </p:extLst>
          </p:nvPr>
        </p:nvGraphicFramePr>
        <p:xfrm>
          <a:off x="13591061" y="2439625"/>
          <a:ext cx="53968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80982097"/>
              </p:ext>
            </p:extLst>
          </p:nvPr>
        </p:nvGraphicFramePr>
        <p:xfrm>
          <a:off x="13531948" y="1971763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0616639"/>
              </p:ext>
            </p:extLst>
          </p:nvPr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0154435"/>
              </p:ext>
            </p:extLst>
          </p:nvPr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48667319"/>
              </p:ext>
            </p:extLst>
          </p:nvPr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87966892"/>
              </p:ext>
            </p:extLst>
          </p:nvPr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726374"/>
              </p:ext>
            </p:extLst>
          </p:nvPr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567415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B207A22-C237-4907-825A-3E28A7AE92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smtClean="0"/>
              <a:t>9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C2D9D162-C3F3-4DA6-ACF1-E33B89535E1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sr-Cyrl-RS" sz="2800" dirty="0"/>
              <a:t>МНОЖЕЊЕ И ДЕЉЕЊЕ</a:t>
            </a:r>
            <a:endParaRPr lang="en-US" sz="2800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5F10CB1B-E625-4526-8180-6677097FFB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93239" y="3327102"/>
            <a:ext cx="3200400" cy="1700784"/>
          </a:xfrm>
        </p:spPr>
        <p:txBody>
          <a:bodyPr/>
          <a:lstStyle/>
          <a:p>
            <a:pPr algn="ctr"/>
            <a:r>
              <a:rPr lang="sr-Cyrl-RS" dirty="0"/>
              <a:t>7 • 3 = </a:t>
            </a:r>
            <a:endParaRPr lang="en-GB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D83D9E27-1AC3-4FB1-9CE1-A4C5BB26FFF8}"/>
              </a:ext>
            </a:extLst>
          </p:cNvPr>
          <p:cNvGraphicFramePr>
            <a:graphicFrameLocks noGrp="1"/>
          </p:cNvGraphicFramePr>
          <p:nvPr>
            <p:ph type="tbl" sz="quarter" idx="13"/>
            <p:extLst>
              <p:ext uri="{D42A27DB-BD31-4B8C-83A1-F6EECF244321}">
                <p14:modId xmlns:p14="http://schemas.microsoft.com/office/powerpoint/2010/main" val="709457823"/>
              </p:ext>
            </p:extLst>
          </p:nvPr>
        </p:nvGraphicFramePr>
        <p:xfrm>
          <a:off x="5182877" y="54705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bg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bg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endParaRPr lang="ru-RU" sz="1400" b="0" i="0" kern="1200" dirty="0">
                        <a:solidFill>
                          <a:schemeClr val="tx2">
                            <a:lumMod val="75000"/>
                          </a:schemeClr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642461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90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04811135"/>
              </p:ext>
            </p:extLst>
          </p:nvPr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14069976" y="264211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13993902" y="21989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13591061" y="2439625"/>
          <a:ext cx="53968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13531948" y="1971763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163003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91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96110546"/>
              </p:ext>
            </p:extLst>
          </p:nvPr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13993902" y="21989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4079108"/>
              </p:ext>
            </p:extLst>
          </p:nvPr>
        </p:nvGraphicFramePr>
        <p:xfrm>
          <a:off x="13591061" y="2439625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13531948" y="1971763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830538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92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46709226"/>
              </p:ext>
            </p:extLst>
          </p:nvPr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13591061" y="2439625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13531948" y="1971763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20836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93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82015493"/>
              </p:ext>
            </p:extLst>
          </p:nvPr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13531948" y="1971763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588182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94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26158310"/>
              </p:ext>
            </p:extLst>
          </p:nvPr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13249105" y="274610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633642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95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1864644"/>
              </p:ext>
            </p:extLst>
          </p:nvPr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13017923" y="221713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847461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96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52959352"/>
              </p:ext>
            </p:extLst>
          </p:nvPr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13036808" y="175140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638341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97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829353526"/>
              </p:ext>
            </p:extLst>
          </p:nvPr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2647629" y="25431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496374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98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32700171"/>
              </p:ext>
            </p:extLst>
          </p:nvPr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/>
        </p:nvGraphicFramePr>
        <p:xfrm>
          <a:off x="12640426" y="206200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658553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5FAB113-45F5-4686-8DF8-7E2276F60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8C0CDE5-970C-4CC4-BF43-0DA127E73E82}" type="slidenum">
              <a:rPr lang="en-US" noProof="0" smtClean="0"/>
              <a:t>99</a:t>
            </a:fld>
            <a:endParaRPr lang="en-US" noProof="0" dirty="0"/>
          </a:p>
        </p:txBody>
      </p:sp>
      <p:graphicFrame>
        <p:nvGraphicFramePr>
          <p:cNvPr id="7" name="Table Placeholder 6" descr="table">
            <a:extLst>
              <a:ext uri="{FF2B5EF4-FFF2-40B4-BE49-F238E27FC236}">
                <a16:creationId xmlns:a16="http://schemas.microsoft.com/office/drawing/2014/main" id="{8004F402-A363-4EFE-B157-D72103F0651C}"/>
              </a:ext>
            </a:extLst>
          </p:cNvPr>
          <p:cNvGraphicFramePr>
            <a:graphicFrameLocks noGrp="1"/>
          </p:cNvGraphicFramePr>
          <p:nvPr>
            <p:ph type="tbl" sz="quarter" idx="13"/>
          </p:nvPr>
        </p:nvGraphicFramePr>
        <p:xfrm>
          <a:off x="5159385" y="371301"/>
          <a:ext cx="6121390" cy="58865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078058074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algn="ctr"/>
                      <a:r>
                        <a:rPr lang="sr-Cyrl-RS" sz="3200" b="0" dirty="0">
                          <a:solidFill>
                            <a:schemeClr val="bg1"/>
                          </a:solidFill>
                          <a:latin typeface="+mj-lt"/>
                        </a:rPr>
                        <a:t>•</a:t>
                      </a:r>
                      <a:endParaRPr lang="ru-RU" sz="3200" b="0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>
                          <a:solidFill>
                            <a:schemeClr val="tx1"/>
                          </a:solidFill>
                          <a:latin typeface="+mj-lt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242021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88637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5364281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1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ru-RU" sz="1400" b="0" i="0" kern="1200" dirty="0">
                          <a:solidFill>
                            <a:schemeClr val="tx2">
                              <a:lumMod val="75000"/>
                            </a:schemeClr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9D0F00"/>
                        </a:solidFill>
                        <a:effectLst/>
                        <a:uLnTx/>
                        <a:uFillTx/>
                        <a:latin typeface="Comic Sans MS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247378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29A57F4C-6478-45FE-A155-6110D6FB35BC}"/>
              </a:ext>
            </a:extLst>
          </p:cNvPr>
          <p:cNvGraphicFramePr>
            <a:graphicFrameLocks noGrp="1"/>
          </p:cNvGraphicFramePr>
          <p:nvPr/>
        </p:nvGraphicFramePr>
        <p:xfrm>
          <a:off x="5717754" y="970402"/>
          <a:ext cx="556489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89">
                  <a:extLst>
                    <a:ext uri="{9D8B030D-6E8A-4147-A177-3AD203B41FA5}">
                      <a16:colId xmlns:a16="http://schemas.microsoft.com/office/drawing/2014/main" val="278443629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90886EB-8E03-4589-BB15-A42A575226FB}"/>
              </a:ext>
            </a:extLst>
          </p:cNvPr>
          <p:cNvGraphicFramePr>
            <a:graphicFrameLocks noGrp="1"/>
          </p:cNvGraphicFramePr>
          <p:nvPr/>
        </p:nvGraphicFramePr>
        <p:xfrm>
          <a:off x="6274243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3602264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8971824-F329-4457-BAFD-3DDC2985C816}"/>
              </a:ext>
            </a:extLst>
          </p:cNvPr>
          <p:cNvGraphicFramePr>
            <a:graphicFrameLocks noGrp="1"/>
          </p:cNvGraphicFramePr>
          <p:nvPr/>
        </p:nvGraphicFramePr>
        <p:xfrm>
          <a:off x="6846257" y="97040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4789002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DBA373-3B75-40B6-A79C-1FA370F643EE}"/>
              </a:ext>
            </a:extLst>
          </p:cNvPr>
          <p:cNvGraphicFramePr>
            <a:graphicFrameLocks noGrp="1"/>
          </p:cNvGraphicFramePr>
          <p:nvPr/>
        </p:nvGraphicFramePr>
        <p:xfrm>
          <a:off x="7397489" y="97040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05076608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64E681C1-2A9B-4BFE-92F6-ADDC0709143F}"/>
              </a:ext>
            </a:extLst>
          </p:cNvPr>
          <p:cNvGraphicFramePr>
            <a:graphicFrameLocks noGrp="1"/>
          </p:cNvGraphicFramePr>
          <p:nvPr/>
        </p:nvGraphicFramePr>
        <p:xfrm>
          <a:off x="7948121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800239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FD89063-EA7D-4CF1-95E1-26B0A681FA2A}"/>
              </a:ext>
            </a:extLst>
          </p:cNvPr>
          <p:cNvGraphicFramePr>
            <a:graphicFrameLocks noGrp="1"/>
          </p:cNvGraphicFramePr>
          <p:nvPr/>
        </p:nvGraphicFramePr>
        <p:xfrm>
          <a:off x="8512347" y="970400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125578009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197E271D-889A-4B61-8CEC-EEAD97311A16}"/>
              </a:ext>
            </a:extLst>
          </p:cNvPr>
          <p:cNvGraphicFramePr>
            <a:graphicFrameLocks noGrp="1"/>
          </p:cNvGraphicFramePr>
          <p:nvPr/>
        </p:nvGraphicFramePr>
        <p:xfrm>
          <a:off x="8977685" y="982333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9457037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F0BC3E59-4E7A-40AF-A85A-2253AD6980A8}"/>
              </a:ext>
            </a:extLst>
          </p:cNvPr>
          <p:cNvGraphicFramePr>
            <a:graphicFrameLocks noGrp="1"/>
          </p:cNvGraphicFramePr>
          <p:nvPr/>
        </p:nvGraphicFramePr>
        <p:xfrm>
          <a:off x="9621999" y="98233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77449065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98F0D00A-DA99-4D33-A9D6-A11877009552}"/>
              </a:ext>
            </a:extLst>
          </p:cNvPr>
          <p:cNvGraphicFramePr>
            <a:graphicFrameLocks noGrp="1"/>
          </p:cNvGraphicFramePr>
          <p:nvPr/>
        </p:nvGraphicFramePr>
        <p:xfrm>
          <a:off x="10199219" y="98233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9952268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BE324738-D571-4507-BE0D-4174DC58AFB0}"/>
              </a:ext>
            </a:extLst>
          </p:cNvPr>
          <p:cNvGraphicFramePr>
            <a:graphicFrameLocks noGrp="1"/>
          </p:cNvGraphicFramePr>
          <p:nvPr/>
        </p:nvGraphicFramePr>
        <p:xfrm>
          <a:off x="10755709" y="97039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83829952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9351813"/>
                  </a:ext>
                </a:extLst>
              </a:tr>
            </a:tbl>
          </a:graphicData>
        </a:graphic>
      </p:graphicFrame>
      <p:graphicFrame>
        <p:nvGraphicFramePr>
          <p:cNvPr id="18" name="Table Placeholder 6" descr="table">
            <a:extLst>
              <a:ext uri="{FF2B5EF4-FFF2-40B4-BE49-F238E27FC236}">
                <a16:creationId xmlns:a16="http://schemas.microsoft.com/office/drawing/2014/main" id="{600E8302-9A6F-4211-B9B5-7052FAC03354}"/>
              </a:ext>
            </a:extLst>
          </p:cNvPr>
          <p:cNvGraphicFramePr>
            <a:graphicFrameLocks/>
          </p:cNvGraphicFramePr>
          <p:nvPr/>
        </p:nvGraphicFramePr>
        <p:xfrm>
          <a:off x="5717754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19" name="Table Placeholder 6" descr="table">
            <a:extLst>
              <a:ext uri="{FF2B5EF4-FFF2-40B4-BE49-F238E27FC236}">
                <a16:creationId xmlns:a16="http://schemas.microsoft.com/office/drawing/2014/main" id="{8197728A-28C6-455F-80DB-AFF7AFD224D7}"/>
              </a:ext>
            </a:extLst>
          </p:cNvPr>
          <p:cNvGraphicFramePr>
            <a:graphicFrameLocks/>
          </p:cNvGraphicFramePr>
          <p:nvPr/>
        </p:nvGraphicFramePr>
        <p:xfrm>
          <a:off x="6289767" y="199166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0" name="Table Placeholder 6" descr="table">
            <a:extLst>
              <a:ext uri="{FF2B5EF4-FFF2-40B4-BE49-F238E27FC236}">
                <a16:creationId xmlns:a16="http://schemas.microsoft.com/office/drawing/2014/main" id="{B1894509-E0B4-49C5-BF24-79BC8961CEE3}"/>
              </a:ext>
            </a:extLst>
          </p:cNvPr>
          <p:cNvGraphicFramePr>
            <a:graphicFrameLocks/>
          </p:cNvGraphicFramePr>
          <p:nvPr/>
        </p:nvGraphicFramePr>
        <p:xfrm>
          <a:off x="6846257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1" name="Table Placeholder 6" descr="table">
            <a:extLst>
              <a:ext uri="{FF2B5EF4-FFF2-40B4-BE49-F238E27FC236}">
                <a16:creationId xmlns:a16="http://schemas.microsoft.com/office/drawing/2014/main" id="{30384F9A-FF87-4364-B449-233704AFD848}"/>
              </a:ext>
            </a:extLst>
          </p:cNvPr>
          <p:cNvGraphicFramePr>
            <a:graphicFrameLocks/>
          </p:cNvGraphicFramePr>
          <p:nvPr/>
        </p:nvGraphicFramePr>
        <p:xfrm>
          <a:off x="7388019" y="201821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2" name="Table Placeholder 6" descr="table">
            <a:extLst>
              <a:ext uri="{FF2B5EF4-FFF2-40B4-BE49-F238E27FC236}">
                <a16:creationId xmlns:a16="http://schemas.microsoft.com/office/drawing/2014/main" id="{E6BB3757-1E60-49DE-9F87-1AB46D110813}"/>
              </a:ext>
            </a:extLst>
          </p:cNvPr>
          <p:cNvGraphicFramePr>
            <a:graphicFrameLocks/>
          </p:cNvGraphicFramePr>
          <p:nvPr/>
        </p:nvGraphicFramePr>
        <p:xfrm>
          <a:off x="7973559" y="1991668"/>
          <a:ext cx="458237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8237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3" name="Table Placeholder 6" descr="table">
            <a:extLst>
              <a:ext uri="{FF2B5EF4-FFF2-40B4-BE49-F238E27FC236}">
                <a16:creationId xmlns:a16="http://schemas.microsoft.com/office/drawing/2014/main" id="{5F8CB604-65F6-4C6D-B506-C5099D49688A}"/>
              </a:ext>
            </a:extLst>
          </p:cNvPr>
          <p:cNvGraphicFramePr>
            <a:graphicFrameLocks/>
          </p:cNvGraphicFramePr>
          <p:nvPr/>
        </p:nvGraphicFramePr>
        <p:xfrm>
          <a:off x="8463220" y="1991668"/>
          <a:ext cx="553325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325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4" name="Table Placeholder 6" descr="table">
            <a:extLst>
              <a:ext uri="{FF2B5EF4-FFF2-40B4-BE49-F238E27FC236}">
                <a16:creationId xmlns:a16="http://schemas.microsoft.com/office/drawing/2014/main" id="{8F1DFAFA-A621-4E8D-A48D-BF547EA6F69E}"/>
              </a:ext>
            </a:extLst>
          </p:cNvPr>
          <p:cNvGraphicFramePr>
            <a:graphicFrameLocks/>
          </p:cNvGraphicFramePr>
          <p:nvPr/>
        </p:nvGraphicFramePr>
        <p:xfrm>
          <a:off x="8977972" y="2003601"/>
          <a:ext cx="616871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6871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5" name="Table Placeholder 6" descr="table">
            <a:extLst>
              <a:ext uri="{FF2B5EF4-FFF2-40B4-BE49-F238E27FC236}">
                <a16:creationId xmlns:a16="http://schemas.microsoft.com/office/drawing/2014/main" id="{6CE69D79-4B36-46FB-B25C-2015A4578B76}"/>
              </a:ext>
            </a:extLst>
          </p:cNvPr>
          <p:cNvGraphicFramePr>
            <a:graphicFrameLocks/>
          </p:cNvGraphicFramePr>
          <p:nvPr/>
        </p:nvGraphicFramePr>
        <p:xfrm>
          <a:off x="9621999" y="199442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6" name="Table Placeholder 6" descr="table">
            <a:extLst>
              <a:ext uri="{FF2B5EF4-FFF2-40B4-BE49-F238E27FC236}">
                <a16:creationId xmlns:a16="http://schemas.microsoft.com/office/drawing/2014/main" id="{8C3633B0-A5E9-434B-9D2D-61F58D7F800D}"/>
              </a:ext>
            </a:extLst>
          </p:cNvPr>
          <p:cNvGraphicFramePr>
            <a:graphicFrameLocks/>
          </p:cNvGraphicFramePr>
          <p:nvPr/>
        </p:nvGraphicFramePr>
        <p:xfrm>
          <a:off x="10173142" y="203047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graphicFrame>
        <p:nvGraphicFramePr>
          <p:cNvPr id="27" name="Table Placeholder 6" descr="table">
            <a:extLst>
              <a:ext uri="{FF2B5EF4-FFF2-40B4-BE49-F238E27FC236}">
                <a16:creationId xmlns:a16="http://schemas.microsoft.com/office/drawing/2014/main" id="{8EF34FC6-E79C-4F80-8945-86A2BC677115}"/>
              </a:ext>
            </a:extLst>
          </p:cNvPr>
          <p:cNvGraphicFramePr>
            <a:graphicFrameLocks/>
          </p:cNvGraphicFramePr>
          <p:nvPr/>
        </p:nvGraphicFramePr>
        <p:xfrm>
          <a:off x="10724285" y="199166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6053282"/>
                  </a:ext>
                </a:extLst>
              </a:tr>
            </a:tbl>
          </a:graphicData>
        </a:graphic>
      </p:graphicFrame>
      <p:sp>
        <p:nvSpPr>
          <p:cNvPr id="28" name="Title 3">
            <a:extLst>
              <a:ext uri="{FF2B5EF4-FFF2-40B4-BE49-F238E27FC236}">
                <a16:creationId xmlns:a16="http://schemas.microsoft.com/office/drawing/2014/main" id="{86E00D3C-09C4-4C69-A5A0-D22973FDC8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 rot="21240000">
            <a:off x="838200" y="842963"/>
            <a:ext cx="3960813" cy="1062037"/>
          </a:xfrm>
        </p:spPr>
        <p:txBody>
          <a:bodyPr>
            <a:normAutofit/>
          </a:bodyPr>
          <a:lstStyle/>
          <a:p>
            <a:r>
              <a:rPr lang="sr-Cyrl-RS" sz="3200" dirty="0"/>
              <a:t>Таблица множења</a:t>
            </a:r>
            <a:endParaRPr lang="en-GB" sz="3200" dirty="0"/>
          </a:p>
        </p:txBody>
      </p:sp>
      <p:graphicFrame>
        <p:nvGraphicFramePr>
          <p:cNvPr id="29" name="Table Placeholder 6" descr="table">
            <a:extLst>
              <a:ext uri="{FF2B5EF4-FFF2-40B4-BE49-F238E27FC236}">
                <a16:creationId xmlns:a16="http://schemas.microsoft.com/office/drawing/2014/main" id="{07070A4B-0E35-41A8-A34D-B0FE7C9C3665}"/>
              </a:ext>
            </a:extLst>
          </p:cNvPr>
          <p:cNvGraphicFramePr>
            <a:graphicFrameLocks/>
          </p:cNvGraphicFramePr>
          <p:nvPr/>
        </p:nvGraphicFramePr>
        <p:xfrm>
          <a:off x="5717753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0" name="Table Placeholder 6" descr="table">
            <a:extLst>
              <a:ext uri="{FF2B5EF4-FFF2-40B4-BE49-F238E27FC236}">
                <a16:creationId xmlns:a16="http://schemas.microsoft.com/office/drawing/2014/main" id="{24D3E2FE-D0C5-4F75-A292-E79447A40971}"/>
              </a:ext>
            </a:extLst>
          </p:cNvPr>
          <p:cNvGraphicFramePr>
            <a:graphicFrameLocks/>
          </p:cNvGraphicFramePr>
          <p:nvPr/>
        </p:nvGraphicFramePr>
        <p:xfrm>
          <a:off x="6289767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1" name="Table Placeholder 6" descr="table">
            <a:extLst>
              <a:ext uri="{FF2B5EF4-FFF2-40B4-BE49-F238E27FC236}">
                <a16:creationId xmlns:a16="http://schemas.microsoft.com/office/drawing/2014/main" id="{BC62AB8A-07DA-4761-8AE3-DB7B1000D184}"/>
              </a:ext>
            </a:extLst>
          </p:cNvPr>
          <p:cNvGraphicFramePr>
            <a:graphicFrameLocks/>
          </p:cNvGraphicFramePr>
          <p:nvPr/>
        </p:nvGraphicFramePr>
        <p:xfrm>
          <a:off x="6830625" y="515688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2" name="Table Placeholder 6" descr="table">
            <a:extLst>
              <a:ext uri="{FF2B5EF4-FFF2-40B4-BE49-F238E27FC236}">
                <a16:creationId xmlns:a16="http://schemas.microsoft.com/office/drawing/2014/main" id="{34488C0D-15E3-4351-8C66-A4B7E94C9ADA}"/>
              </a:ext>
            </a:extLst>
          </p:cNvPr>
          <p:cNvGraphicFramePr>
            <a:graphicFrameLocks/>
          </p:cNvGraphicFramePr>
          <p:nvPr/>
        </p:nvGraphicFramePr>
        <p:xfrm>
          <a:off x="7375141" y="5156886"/>
          <a:ext cx="59841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8418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3" name="Table Placeholder 6" descr="table">
            <a:extLst>
              <a:ext uri="{FF2B5EF4-FFF2-40B4-BE49-F238E27FC236}">
                <a16:creationId xmlns:a16="http://schemas.microsoft.com/office/drawing/2014/main" id="{84CEB5E2-C75B-4F5B-A4A0-5BD543E29D0E}"/>
              </a:ext>
            </a:extLst>
          </p:cNvPr>
          <p:cNvGraphicFramePr>
            <a:graphicFrameLocks/>
          </p:cNvGraphicFramePr>
          <p:nvPr/>
        </p:nvGraphicFramePr>
        <p:xfrm>
          <a:off x="7962713" y="5163411"/>
          <a:ext cx="51456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14562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5" name="Table Placeholder 6" descr="table">
            <a:extLst>
              <a:ext uri="{FF2B5EF4-FFF2-40B4-BE49-F238E27FC236}">
                <a16:creationId xmlns:a16="http://schemas.microsoft.com/office/drawing/2014/main" id="{EA170856-32B6-4AED-8211-2896678A25E6}"/>
              </a:ext>
            </a:extLst>
          </p:cNvPr>
          <p:cNvGraphicFramePr>
            <a:graphicFrameLocks/>
          </p:cNvGraphicFramePr>
          <p:nvPr/>
        </p:nvGraphicFramePr>
        <p:xfrm>
          <a:off x="8498393" y="516341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6" name="Table Placeholder 6" descr="table">
            <a:extLst>
              <a:ext uri="{FF2B5EF4-FFF2-40B4-BE49-F238E27FC236}">
                <a16:creationId xmlns:a16="http://schemas.microsoft.com/office/drawing/2014/main" id="{AC6953B8-00FA-48D4-B06C-77CCBDE6C010}"/>
              </a:ext>
            </a:extLst>
          </p:cNvPr>
          <p:cNvGraphicFramePr>
            <a:graphicFrameLocks/>
          </p:cNvGraphicFramePr>
          <p:nvPr/>
        </p:nvGraphicFramePr>
        <p:xfrm>
          <a:off x="8940225" y="5163411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7" name="Table Placeholder 6" descr="table">
            <a:extLst>
              <a:ext uri="{FF2B5EF4-FFF2-40B4-BE49-F238E27FC236}">
                <a16:creationId xmlns:a16="http://schemas.microsoft.com/office/drawing/2014/main" id="{C8CD760D-1392-4F4F-B0B9-FE2D3BFF4C84}"/>
              </a:ext>
            </a:extLst>
          </p:cNvPr>
          <p:cNvGraphicFramePr>
            <a:graphicFrameLocks/>
          </p:cNvGraphicFramePr>
          <p:nvPr/>
        </p:nvGraphicFramePr>
        <p:xfrm>
          <a:off x="9623907" y="5214371"/>
          <a:ext cx="556490" cy="4797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7978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8" name="Table Placeholder 6" descr="table">
            <a:extLst>
              <a:ext uri="{FF2B5EF4-FFF2-40B4-BE49-F238E27FC236}">
                <a16:creationId xmlns:a16="http://schemas.microsoft.com/office/drawing/2014/main" id="{7E72C220-39B4-48E4-B0E0-1E744B723F4A}"/>
              </a:ext>
            </a:extLst>
          </p:cNvPr>
          <p:cNvGraphicFramePr>
            <a:graphicFrameLocks/>
          </p:cNvGraphicFramePr>
          <p:nvPr/>
        </p:nvGraphicFramePr>
        <p:xfrm>
          <a:off x="10154550" y="5188890"/>
          <a:ext cx="68312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83122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39" name="Table Placeholder 6" descr="table">
            <a:extLst>
              <a:ext uri="{FF2B5EF4-FFF2-40B4-BE49-F238E27FC236}">
                <a16:creationId xmlns:a16="http://schemas.microsoft.com/office/drawing/2014/main" id="{F2094A9C-97D9-43ED-A9CF-24E25D89F6F2}"/>
              </a:ext>
            </a:extLst>
          </p:cNvPr>
          <p:cNvGraphicFramePr>
            <a:graphicFrameLocks/>
          </p:cNvGraphicFramePr>
          <p:nvPr/>
        </p:nvGraphicFramePr>
        <p:xfrm>
          <a:off x="10745403" y="51634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90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0373030"/>
                  </a:ext>
                </a:extLst>
              </a:tr>
            </a:tbl>
          </a:graphicData>
        </a:graphic>
      </p:graphicFrame>
      <p:graphicFrame>
        <p:nvGraphicFramePr>
          <p:cNvPr id="40" name="Table Placeholder 6" descr="table">
            <a:extLst>
              <a:ext uri="{FF2B5EF4-FFF2-40B4-BE49-F238E27FC236}">
                <a16:creationId xmlns:a16="http://schemas.microsoft.com/office/drawing/2014/main" id="{82430F51-3B58-40DA-97AE-F58EF6FC8E9C}"/>
              </a:ext>
            </a:extLst>
          </p:cNvPr>
          <p:cNvGraphicFramePr>
            <a:graphicFrameLocks/>
          </p:cNvGraphicFramePr>
          <p:nvPr/>
        </p:nvGraphicFramePr>
        <p:xfrm>
          <a:off x="5733277" y="413561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1" name="Table Placeholder 6" descr="table">
            <a:extLst>
              <a:ext uri="{FF2B5EF4-FFF2-40B4-BE49-F238E27FC236}">
                <a16:creationId xmlns:a16="http://schemas.microsoft.com/office/drawing/2014/main" id="{205B6D6A-92A7-4086-9F80-A21EDE46CCA3}"/>
              </a:ext>
            </a:extLst>
          </p:cNvPr>
          <p:cNvGraphicFramePr>
            <a:graphicFrameLocks/>
          </p:cNvGraphicFramePr>
          <p:nvPr/>
        </p:nvGraphicFramePr>
        <p:xfrm>
          <a:off x="6274243" y="41427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2" name="Table Placeholder 6" descr="table">
            <a:extLst>
              <a:ext uri="{FF2B5EF4-FFF2-40B4-BE49-F238E27FC236}">
                <a16:creationId xmlns:a16="http://schemas.microsoft.com/office/drawing/2014/main" id="{E3C5FDAC-5BEA-42F3-9775-9685A4998BA2}"/>
              </a:ext>
            </a:extLst>
          </p:cNvPr>
          <p:cNvGraphicFramePr>
            <a:graphicFrameLocks/>
          </p:cNvGraphicFramePr>
          <p:nvPr/>
        </p:nvGraphicFramePr>
        <p:xfrm>
          <a:off x="6863659" y="414278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21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3" name="Table Placeholder 6" descr="table">
            <a:extLst>
              <a:ext uri="{FF2B5EF4-FFF2-40B4-BE49-F238E27FC236}">
                <a16:creationId xmlns:a16="http://schemas.microsoft.com/office/drawing/2014/main" id="{082DF1C8-AB66-4F71-A1AF-280566B9565B}"/>
              </a:ext>
            </a:extLst>
          </p:cNvPr>
          <p:cNvGraphicFramePr>
            <a:graphicFrameLocks/>
          </p:cNvGraphicFramePr>
          <p:nvPr/>
        </p:nvGraphicFramePr>
        <p:xfrm>
          <a:off x="7411185" y="4166694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4" name="Table Placeholder 6" descr="table">
            <a:extLst>
              <a:ext uri="{FF2B5EF4-FFF2-40B4-BE49-F238E27FC236}">
                <a16:creationId xmlns:a16="http://schemas.microsoft.com/office/drawing/2014/main" id="{0F2C7130-47E1-454F-9D64-352EBBDEEA2B}"/>
              </a:ext>
            </a:extLst>
          </p:cNvPr>
          <p:cNvGraphicFramePr>
            <a:graphicFrameLocks/>
          </p:cNvGraphicFramePr>
          <p:nvPr/>
        </p:nvGraphicFramePr>
        <p:xfrm>
          <a:off x="7952043" y="41695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5" name="Table Placeholder 6" descr="table">
            <a:extLst>
              <a:ext uri="{FF2B5EF4-FFF2-40B4-BE49-F238E27FC236}">
                <a16:creationId xmlns:a16="http://schemas.microsoft.com/office/drawing/2014/main" id="{FF1AE8A2-E133-4F35-B785-88FBF98B0B91}"/>
              </a:ext>
            </a:extLst>
          </p:cNvPr>
          <p:cNvGraphicFramePr>
            <a:graphicFrameLocks/>
          </p:cNvGraphicFramePr>
          <p:nvPr/>
        </p:nvGraphicFramePr>
        <p:xfrm>
          <a:off x="8498393" y="4154076"/>
          <a:ext cx="455072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6" name="Table Placeholder 6" descr="table">
            <a:extLst>
              <a:ext uri="{FF2B5EF4-FFF2-40B4-BE49-F238E27FC236}">
                <a16:creationId xmlns:a16="http://schemas.microsoft.com/office/drawing/2014/main" id="{1302260A-C2A6-45C7-A497-70C70BE93064}"/>
              </a:ext>
            </a:extLst>
          </p:cNvPr>
          <p:cNvGraphicFramePr>
            <a:graphicFrameLocks/>
          </p:cNvGraphicFramePr>
          <p:nvPr/>
        </p:nvGraphicFramePr>
        <p:xfrm>
          <a:off x="8928869" y="4170133"/>
          <a:ext cx="657908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49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7" name="Table Placeholder 6" descr="table">
            <a:extLst>
              <a:ext uri="{FF2B5EF4-FFF2-40B4-BE49-F238E27FC236}">
                <a16:creationId xmlns:a16="http://schemas.microsoft.com/office/drawing/2014/main" id="{7C85DA3D-AE40-43FC-BDB7-147133D13A5D}"/>
              </a:ext>
            </a:extLst>
          </p:cNvPr>
          <p:cNvGraphicFramePr>
            <a:graphicFrameLocks/>
          </p:cNvGraphicFramePr>
          <p:nvPr/>
        </p:nvGraphicFramePr>
        <p:xfrm>
          <a:off x="9598060" y="4161060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8" name="Table Placeholder 6" descr="table">
            <a:extLst>
              <a:ext uri="{FF2B5EF4-FFF2-40B4-BE49-F238E27FC236}">
                <a16:creationId xmlns:a16="http://schemas.microsoft.com/office/drawing/2014/main" id="{498BB21C-EB64-4669-8FA1-A987F39EC29F}"/>
              </a:ext>
            </a:extLst>
          </p:cNvPr>
          <p:cNvGraphicFramePr>
            <a:graphicFrameLocks/>
          </p:cNvGraphicFramePr>
          <p:nvPr/>
        </p:nvGraphicFramePr>
        <p:xfrm>
          <a:off x="10138918" y="4151881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49" name="Table Placeholder 6" descr="table">
            <a:extLst>
              <a:ext uri="{FF2B5EF4-FFF2-40B4-BE49-F238E27FC236}">
                <a16:creationId xmlns:a16="http://schemas.microsoft.com/office/drawing/2014/main" id="{F8CA5980-1894-4C57-80DF-95E3807D6C33}"/>
              </a:ext>
            </a:extLst>
          </p:cNvPr>
          <p:cNvGraphicFramePr>
            <a:graphicFrameLocks/>
          </p:cNvGraphicFramePr>
          <p:nvPr/>
        </p:nvGraphicFramePr>
        <p:xfrm>
          <a:off x="10724285" y="4160895"/>
          <a:ext cx="556490" cy="46859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468591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265494"/>
                  </a:ext>
                </a:extLst>
              </a:tr>
            </a:tbl>
          </a:graphicData>
        </a:graphic>
      </p:graphicFrame>
      <p:graphicFrame>
        <p:nvGraphicFramePr>
          <p:cNvPr id="50" name="Table Placeholder 6" descr="table">
            <a:extLst>
              <a:ext uri="{FF2B5EF4-FFF2-40B4-BE49-F238E27FC236}">
                <a16:creationId xmlns:a16="http://schemas.microsoft.com/office/drawing/2014/main" id="{F7F0F8B3-FE3E-4725-8B2F-EDCA4A93945D}"/>
              </a:ext>
            </a:extLst>
          </p:cNvPr>
          <p:cNvGraphicFramePr>
            <a:graphicFrameLocks/>
          </p:cNvGraphicFramePr>
          <p:nvPr/>
        </p:nvGraphicFramePr>
        <p:xfrm>
          <a:off x="5717753" y="357255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1" name="Table Placeholder 6" descr="table">
            <a:extLst>
              <a:ext uri="{FF2B5EF4-FFF2-40B4-BE49-F238E27FC236}">
                <a16:creationId xmlns:a16="http://schemas.microsoft.com/office/drawing/2014/main" id="{C91E8B9C-5A44-4691-9F30-F3C0ADF8BA9C}"/>
              </a:ext>
            </a:extLst>
          </p:cNvPr>
          <p:cNvGraphicFramePr>
            <a:graphicFrameLocks/>
          </p:cNvGraphicFramePr>
          <p:nvPr/>
        </p:nvGraphicFramePr>
        <p:xfrm>
          <a:off x="6289767" y="359749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2" name="Table Placeholder 6" descr="table">
            <a:extLst>
              <a:ext uri="{FF2B5EF4-FFF2-40B4-BE49-F238E27FC236}">
                <a16:creationId xmlns:a16="http://schemas.microsoft.com/office/drawing/2014/main" id="{E6D06E74-EA77-4CC8-BB82-A042E5E1EC8E}"/>
              </a:ext>
            </a:extLst>
          </p:cNvPr>
          <p:cNvGraphicFramePr>
            <a:graphicFrameLocks/>
          </p:cNvGraphicFramePr>
          <p:nvPr/>
        </p:nvGraphicFramePr>
        <p:xfrm>
          <a:off x="6818651" y="3578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3" name="Table Placeholder 6" descr="table">
            <a:extLst>
              <a:ext uri="{FF2B5EF4-FFF2-40B4-BE49-F238E27FC236}">
                <a16:creationId xmlns:a16="http://schemas.microsoft.com/office/drawing/2014/main" id="{4B28D7B9-5DD8-4C22-B133-48B66C6E377B}"/>
              </a:ext>
            </a:extLst>
          </p:cNvPr>
          <p:cNvGraphicFramePr>
            <a:graphicFrameLocks/>
          </p:cNvGraphicFramePr>
          <p:nvPr/>
        </p:nvGraphicFramePr>
        <p:xfrm>
          <a:off x="7387115" y="357255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4" name="Table Placeholder 6" descr="table">
            <a:extLst>
              <a:ext uri="{FF2B5EF4-FFF2-40B4-BE49-F238E27FC236}">
                <a16:creationId xmlns:a16="http://schemas.microsoft.com/office/drawing/2014/main" id="{DB7459C4-AB8E-4096-8E2F-89F6D97962B5}"/>
              </a:ext>
            </a:extLst>
          </p:cNvPr>
          <p:cNvGraphicFramePr>
            <a:graphicFrameLocks/>
          </p:cNvGraphicFramePr>
          <p:nvPr/>
        </p:nvGraphicFramePr>
        <p:xfrm>
          <a:off x="7964339" y="357649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5" name="Table Placeholder 6" descr="table">
            <a:extLst>
              <a:ext uri="{FF2B5EF4-FFF2-40B4-BE49-F238E27FC236}">
                <a16:creationId xmlns:a16="http://schemas.microsoft.com/office/drawing/2014/main" id="{EFBC79C3-D57F-4D41-B1C7-718A7A4AA1B7}"/>
              </a:ext>
            </a:extLst>
          </p:cNvPr>
          <p:cNvGraphicFramePr>
            <a:graphicFrameLocks/>
          </p:cNvGraphicFramePr>
          <p:nvPr/>
        </p:nvGraphicFramePr>
        <p:xfrm>
          <a:off x="8504105" y="3605898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6" name="Table Placeholder 6" descr="table">
            <a:extLst>
              <a:ext uri="{FF2B5EF4-FFF2-40B4-BE49-F238E27FC236}">
                <a16:creationId xmlns:a16="http://schemas.microsoft.com/office/drawing/2014/main" id="{C1AEB96E-6740-4C70-8546-EBBFD1B6E96D}"/>
              </a:ext>
            </a:extLst>
          </p:cNvPr>
          <p:cNvGraphicFramePr>
            <a:graphicFrameLocks/>
          </p:cNvGraphicFramePr>
          <p:nvPr/>
        </p:nvGraphicFramePr>
        <p:xfrm>
          <a:off x="8919854" y="3604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7" name="Table Placeholder 6" descr="table">
            <a:extLst>
              <a:ext uri="{FF2B5EF4-FFF2-40B4-BE49-F238E27FC236}">
                <a16:creationId xmlns:a16="http://schemas.microsoft.com/office/drawing/2014/main" id="{FE10FEC8-67CA-4871-93A3-2EB2C008DEA0}"/>
              </a:ext>
            </a:extLst>
          </p:cNvPr>
          <p:cNvGraphicFramePr>
            <a:graphicFrameLocks/>
          </p:cNvGraphicFramePr>
          <p:nvPr/>
        </p:nvGraphicFramePr>
        <p:xfrm>
          <a:off x="9586777" y="356716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8" name="Table Placeholder 6" descr="table">
            <a:extLst>
              <a:ext uri="{FF2B5EF4-FFF2-40B4-BE49-F238E27FC236}">
                <a16:creationId xmlns:a16="http://schemas.microsoft.com/office/drawing/2014/main" id="{53ED2B5D-B2EA-4274-AA85-D38BD329B019}"/>
              </a:ext>
            </a:extLst>
          </p:cNvPr>
          <p:cNvGraphicFramePr>
            <a:graphicFrameLocks/>
          </p:cNvGraphicFramePr>
          <p:nvPr/>
        </p:nvGraphicFramePr>
        <p:xfrm>
          <a:off x="10178489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59" name="Table Placeholder 6" descr="table">
            <a:extLst>
              <a:ext uri="{FF2B5EF4-FFF2-40B4-BE49-F238E27FC236}">
                <a16:creationId xmlns:a16="http://schemas.microsoft.com/office/drawing/2014/main" id="{8FCFB0A9-2222-4713-B138-4AFB6AE656B3}"/>
              </a:ext>
            </a:extLst>
          </p:cNvPr>
          <p:cNvGraphicFramePr>
            <a:graphicFrameLocks/>
          </p:cNvGraphicFramePr>
          <p:nvPr/>
        </p:nvGraphicFramePr>
        <p:xfrm>
          <a:off x="10719347" y="3585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240206"/>
                  </a:ext>
                </a:extLst>
              </a:tr>
            </a:tbl>
          </a:graphicData>
        </a:graphic>
      </p:graphicFrame>
      <p:graphicFrame>
        <p:nvGraphicFramePr>
          <p:cNvPr id="60" name="Table Placeholder 6" descr="table">
            <a:extLst>
              <a:ext uri="{FF2B5EF4-FFF2-40B4-BE49-F238E27FC236}">
                <a16:creationId xmlns:a16="http://schemas.microsoft.com/office/drawing/2014/main" id="{86AFBAED-B97B-472C-86E7-1DF4DA7D19CD}"/>
              </a:ext>
            </a:extLst>
          </p:cNvPr>
          <p:cNvGraphicFramePr>
            <a:graphicFrameLocks/>
          </p:cNvGraphicFramePr>
          <p:nvPr/>
        </p:nvGraphicFramePr>
        <p:xfrm>
          <a:off x="5732338" y="145354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1" name="Table Placeholder 6" descr="table">
            <a:extLst>
              <a:ext uri="{FF2B5EF4-FFF2-40B4-BE49-F238E27FC236}">
                <a16:creationId xmlns:a16="http://schemas.microsoft.com/office/drawing/2014/main" id="{64D53864-A6EC-4BB8-B530-6046DF6D105F}"/>
              </a:ext>
            </a:extLst>
          </p:cNvPr>
          <p:cNvGraphicFramePr>
            <a:graphicFrameLocks/>
          </p:cNvGraphicFramePr>
          <p:nvPr/>
        </p:nvGraphicFramePr>
        <p:xfrm>
          <a:off x="6285899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2" name="Table Placeholder 6" descr="table">
            <a:extLst>
              <a:ext uri="{FF2B5EF4-FFF2-40B4-BE49-F238E27FC236}">
                <a16:creationId xmlns:a16="http://schemas.microsoft.com/office/drawing/2014/main" id="{057646EF-119B-4201-B518-FA5C2A048933}"/>
              </a:ext>
            </a:extLst>
          </p:cNvPr>
          <p:cNvGraphicFramePr>
            <a:graphicFrameLocks/>
          </p:cNvGraphicFramePr>
          <p:nvPr/>
        </p:nvGraphicFramePr>
        <p:xfrm>
          <a:off x="6852454" y="146092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3" name="Table Placeholder 6" descr="table">
            <a:extLst>
              <a:ext uri="{FF2B5EF4-FFF2-40B4-BE49-F238E27FC236}">
                <a16:creationId xmlns:a16="http://schemas.microsoft.com/office/drawing/2014/main" id="{30B1DDDA-A67D-4CB3-A392-5997948C15BA}"/>
              </a:ext>
            </a:extLst>
          </p:cNvPr>
          <p:cNvGraphicFramePr>
            <a:graphicFrameLocks/>
          </p:cNvGraphicFramePr>
          <p:nvPr/>
        </p:nvGraphicFramePr>
        <p:xfrm>
          <a:off x="7436100" y="150393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4" name="Table Placeholder 6" descr="table">
            <a:extLst>
              <a:ext uri="{FF2B5EF4-FFF2-40B4-BE49-F238E27FC236}">
                <a16:creationId xmlns:a16="http://schemas.microsoft.com/office/drawing/2014/main" id="{9D6A8A59-4D33-4621-A4CC-378693DDE37D}"/>
              </a:ext>
            </a:extLst>
          </p:cNvPr>
          <p:cNvGraphicFramePr>
            <a:graphicFrameLocks/>
          </p:cNvGraphicFramePr>
          <p:nvPr/>
        </p:nvGraphicFramePr>
        <p:xfrm>
          <a:off x="7941903" y="147099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5" name="Table Placeholder 6" descr="table">
            <a:extLst>
              <a:ext uri="{FF2B5EF4-FFF2-40B4-BE49-F238E27FC236}">
                <a16:creationId xmlns:a16="http://schemas.microsoft.com/office/drawing/2014/main" id="{DFF35601-A3F0-4769-A1AB-551AECC816FB}"/>
              </a:ext>
            </a:extLst>
          </p:cNvPr>
          <p:cNvGraphicFramePr>
            <a:graphicFrameLocks/>
          </p:cNvGraphicFramePr>
          <p:nvPr/>
        </p:nvGraphicFramePr>
        <p:xfrm>
          <a:off x="8509743" y="1427971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6" name="Table Placeholder 6" descr="table">
            <a:extLst>
              <a:ext uri="{FF2B5EF4-FFF2-40B4-BE49-F238E27FC236}">
                <a16:creationId xmlns:a16="http://schemas.microsoft.com/office/drawing/2014/main" id="{DA2631CE-E5C2-4585-8D3B-EAB26603A4A3}"/>
              </a:ext>
            </a:extLst>
          </p:cNvPr>
          <p:cNvGraphicFramePr>
            <a:graphicFrameLocks/>
          </p:cNvGraphicFramePr>
          <p:nvPr/>
        </p:nvGraphicFramePr>
        <p:xfrm>
          <a:off x="8981113" y="1470998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7" name="Table Placeholder 6" descr="table">
            <a:extLst>
              <a:ext uri="{FF2B5EF4-FFF2-40B4-BE49-F238E27FC236}">
                <a16:creationId xmlns:a16="http://schemas.microsoft.com/office/drawing/2014/main" id="{8D282BAE-13B5-46C0-8501-96A6CBB14CB0}"/>
              </a:ext>
            </a:extLst>
          </p:cNvPr>
          <p:cNvGraphicFramePr>
            <a:graphicFrameLocks/>
          </p:cNvGraphicFramePr>
          <p:nvPr/>
        </p:nvGraphicFramePr>
        <p:xfrm>
          <a:off x="9642162" y="1480089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8" name="Table Placeholder 6" descr="table">
            <a:extLst>
              <a:ext uri="{FF2B5EF4-FFF2-40B4-BE49-F238E27FC236}">
                <a16:creationId xmlns:a16="http://schemas.microsoft.com/office/drawing/2014/main" id="{0773EB62-DA95-4B1A-B3DF-15F3CBEB72C3}"/>
              </a:ext>
            </a:extLst>
          </p:cNvPr>
          <p:cNvGraphicFramePr>
            <a:graphicFrameLocks/>
          </p:cNvGraphicFramePr>
          <p:nvPr/>
        </p:nvGraphicFramePr>
        <p:xfrm>
          <a:off x="10183223" y="1496562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69" name="Table Placeholder 6" descr="table">
            <a:extLst>
              <a:ext uri="{FF2B5EF4-FFF2-40B4-BE49-F238E27FC236}">
                <a16:creationId xmlns:a16="http://schemas.microsoft.com/office/drawing/2014/main" id="{3BE704E3-7848-4701-AD70-6D1D4202B90D}"/>
              </a:ext>
            </a:extLst>
          </p:cNvPr>
          <p:cNvGraphicFramePr>
            <a:graphicFrameLocks/>
          </p:cNvGraphicFramePr>
          <p:nvPr/>
        </p:nvGraphicFramePr>
        <p:xfrm>
          <a:off x="10757638" y="1460925"/>
          <a:ext cx="556490" cy="52408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24089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127547"/>
                  </a:ext>
                </a:extLst>
              </a:tr>
            </a:tbl>
          </a:graphicData>
        </a:graphic>
      </p:graphicFrame>
      <p:graphicFrame>
        <p:nvGraphicFramePr>
          <p:cNvPr id="70" name="Table Placeholder 6" descr="table">
            <a:extLst>
              <a:ext uri="{FF2B5EF4-FFF2-40B4-BE49-F238E27FC236}">
                <a16:creationId xmlns:a16="http://schemas.microsoft.com/office/drawing/2014/main" id="{98FE2AC1-D868-4546-A36A-462F60FAF416}"/>
              </a:ext>
            </a:extLst>
          </p:cNvPr>
          <p:cNvGraphicFramePr>
            <a:graphicFrameLocks/>
          </p:cNvGraphicFramePr>
          <p:nvPr/>
        </p:nvGraphicFramePr>
        <p:xfrm>
          <a:off x="5735364" y="3066747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1" name="Table Placeholder 6" descr="table">
            <a:extLst>
              <a:ext uri="{FF2B5EF4-FFF2-40B4-BE49-F238E27FC236}">
                <a16:creationId xmlns:a16="http://schemas.microsoft.com/office/drawing/2014/main" id="{3DAE0947-EA5F-478C-A15C-DCE998388B45}"/>
              </a:ext>
            </a:extLst>
          </p:cNvPr>
          <p:cNvGraphicFramePr>
            <a:graphicFrameLocks/>
          </p:cNvGraphicFramePr>
          <p:nvPr/>
        </p:nvGraphicFramePr>
        <p:xfrm>
          <a:off x="6289767" y="304241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2" name="Table Placeholder 6" descr="table">
            <a:extLst>
              <a:ext uri="{FF2B5EF4-FFF2-40B4-BE49-F238E27FC236}">
                <a16:creationId xmlns:a16="http://schemas.microsoft.com/office/drawing/2014/main" id="{0EDE98BB-5E97-4DD7-A188-6DB957DFD56F}"/>
              </a:ext>
            </a:extLst>
          </p:cNvPr>
          <p:cNvGraphicFramePr>
            <a:graphicFrameLocks/>
          </p:cNvGraphicFramePr>
          <p:nvPr/>
        </p:nvGraphicFramePr>
        <p:xfrm>
          <a:off x="6844170" y="3058323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3" name="Table Placeholder 6" descr="table">
            <a:extLst>
              <a:ext uri="{FF2B5EF4-FFF2-40B4-BE49-F238E27FC236}">
                <a16:creationId xmlns:a16="http://schemas.microsoft.com/office/drawing/2014/main" id="{9309B378-E34F-45D6-8737-E42078BD2AFD}"/>
              </a:ext>
            </a:extLst>
          </p:cNvPr>
          <p:cNvGraphicFramePr>
            <a:graphicFrameLocks/>
          </p:cNvGraphicFramePr>
          <p:nvPr/>
        </p:nvGraphicFramePr>
        <p:xfrm>
          <a:off x="7355030" y="304920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4" name="Table Placeholder 6" descr="table">
            <a:extLst>
              <a:ext uri="{FF2B5EF4-FFF2-40B4-BE49-F238E27FC236}">
                <a16:creationId xmlns:a16="http://schemas.microsoft.com/office/drawing/2014/main" id="{15DEEE58-2801-459A-B831-98872B26113F}"/>
              </a:ext>
            </a:extLst>
          </p:cNvPr>
          <p:cNvGraphicFramePr>
            <a:graphicFrameLocks/>
          </p:cNvGraphicFramePr>
          <p:nvPr/>
        </p:nvGraphicFramePr>
        <p:xfrm>
          <a:off x="7933745" y="30723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5" name="Table Placeholder 6" descr="table">
            <a:extLst>
              <a:ext uri="{FF2B5EF4-FFF2-40B4-BE49-F238E27FC236}">
                <a16:creationId xmlns:a16="http://schemas.microsoft.com/office/drawing/2014/main" id="{A6A16E6C-6842-4EB1-B460-9AA62F35FF59}"/>
              </a:ext>
            </a:extLst>
          </p:cNvPr>
          <p:cNvGraphicFramePr>
            <a:graphicFrameLocks/>
          </p:cNvGraphicFramePr>
          <p:nvPr/>
        </p:nvGraphicFramePr>
        <p:xfrm>
          <a:off x="8473797" y="3071892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6" name="Table Placeholder 6" descr="table">
            <a:extLst>
              <a:ext uri="{FF2B5EF4-FFF2-40B4-BE49-F238E27FC236}">
                <a16:creationId xmlns:a16="http://schemas.microsoft.com/office/drawing/2014/main" id="{4F911EA3-F3B8-40DE-8EFA-F687AC6E4FBC}"/>
              </a:ext>
            </a:extLst>
          </p:cNvPr>
          <p:cNvGraphicFramePr>
            <a:graphicFrameLocks/>
          </p:cNvGraphicFramePr>
          <p:nvPr/>
        </p:nvGraphicFramePr>
        <p:xfrm>
          <a:off x="8928869" y="3056876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7" name="Table Placeholder 6" descr="table">
            <a:extLst>
              <a:ext uri="{FF2B5EF4-FFF2-40B4-BE49-F238E27FC236}">
                <a16:creationId xmlns:a16="http://schemas.microsoft.com/office/drawing/2014/main" id="{2A11560E-3A6E-4B70-BFBF-9AE83A8D56F8}"/>
              </a:ext>
            </a:extLst>
          </p:cNvPr>
          <p:cNvGraphicFramePr>
            <a:graphicFrameLocks/>
          </p:cNvGraphicFramePr>
          <p:nvPr/>
        </p:nvGraphicFramePr>
        <p:xfrm>
          <a:off x="9621999" y="303605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8" name="Table Placeholder 6" descr="table">
            <a:extLst>
              <a:ext uri="{FF2B5EF4-FFF2-40B4-BE49-F238E27FC236}">
                <a16:creationId xmlns:a16="http://schemas.microsoft.com/office/drawing/2014/main" id="{3846BE27-9A11-43EF-8A55-12A63A0FA3FD}"/>
              </a:ext>
            </a:extLst>
          </p:cNvPr>
          <p:cNvGraphicFramePr>
            <a:graphicFrameLocks/>
          </p:cNvGraphicFramePr>
          <p:nvPr/>
        </p:nvGraphicFramePr>
        <p:xfrm>
          <a:off x="10197978" y="3046829"/>
          <a:ext cx="556490" cy="50919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09192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45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79" name="Table Placeholder 6" descr="table">
            <a:extLst>
              <a:ext uri="{FF2B5EF4-FFF2-40B4-BE49-F238E27FC236}">
                <a16:creationId xmlns:a16="http://schemas.microsoft.com/office/drawing/2014/main" id="{460EE839-2689-4126-ABC4-10465760B981}"/>
              </a:ext>
            </a:extLst>
          </p:cNvPr>
          <p:cNvGraphicFramePr>
            <a:graphicFrameLocks/>
          </p:cNvGraphicFramePr>
          <p:nvPr/>
        </p:nvGraphicFramePr>
        <p:xfrm>
          <a:off x="10759507" y="3063180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479917"/>
                  </a:ext>
                </a:extLst>
              </a:tr>
            </a:tbl>
          </a:graphicData>
        </a:graphic>
      </p:graphicFrame>
      <p:graphicFrame>
        <p:nvGraphicFramePr>
          <p:cNvPr id="80" name="Table Placeholder 6" descr="table">
            <a:extLst>
              <a:ext uri="{FF2B5EF4-FFF2-40B4-BE49-F238E27FC236}">
                <a16:creationId xmlns:a16="http://schemas.microsoft.com/office/drawing/2014/main" id="{B2840252-5835-4BC6-B45F-DDCA411680E7}"/>
              </a:ext>
            </a:extLst>
          </p:cNvPr>
          <p:cNvGraphicFramePr>
            <a:graphicFrameLocks/>
          </p:cNvGraphicFramePr>
          <p:nvPr/>
        </p:nvGraphicFramePr>
        <p:xfrm>
          <a:off x="5725515" y="4609112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42001716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1" name="Table Placeholder 6" descr="table">
            <a:extLst>
              <a:ext uri="{FF2B5EF4-FFF2-40B4-BE49-F238E27FC236}">
                <a16:creationId xmlns:a16="http://schemas.microsoft.com/office/drawing/2014/main" id="{205F2823-1746-463A-88B6-67620C35E5AE}"/>
              </a:ext>
            </a:extLst>
          </p:cNvPr>
          <p:cNvGraphicFramePr>
            <a:graphicFrameLocks/>
          </p:cNvGraphicFramePr>
          <p:nvPr/>
        </p:nvGraphicFramePr>
        <p:xfrm>
          <a:off x="6260421" y="4609111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361729577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16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2" name="Table Placeholder 6" descr="table">
            <a:extLst>
              <a:ext uri="{FF2B5EF4-FFF2-40B4-BE49-F238E27FC236}">
                <a16:creationId xmlns:a16="http://schemas.microsoft.com/office/drawing/2014/main" id="{18772B2E-FBB3-4206-85F8-ADC59C3FD906}"/>
              </a:ext>
            </a:extLst>
          </p:cNvPr>
          <p:cNvGraphicFramePr>
            <a:graphicFrameLocks/>
          </p:cNvGraphicFramePr>
          <p:nvPr/>
        </p:nvGraphicFramePr>
        <p:xfrm>
          <a:off x="6848027" y="4595608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34452497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24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3" name="Table Placeholder 6" descr="table">
            <a:extLst>
              <a:ext uri="{FF2B5EF4-FFF2-40B4-BE49-F238E27FC236}">
                <a16:creationId xmlns:a16="http://schemas.microsoft.com/office/drawing/2014/main" id="{A6864C7E-D3DF-441A-8248-2A87118C86CA}"/>
              </a:ext>
            </a:extLst>
          </p:cNvPr>
          <p:cNvGraphicFramePr>
            <a:graphicFrameLocks/>
          </p:cNvGraphicFramePr>
          <p:nvPr/>
        </p:nvGraphicFramePr>
        <p:xfrm>
          <a:off x="7400698" y="4667649"/>
          <a:ext cx="539682" cy="4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39682">
                  <a:extLst>
                    <a:ext uri="{9D8B030D-6E8A-4147-A177-3AD203B41FA5}">
                      <a16:colId xmlns:a16="http://schemas.microsoft.com/office/drawing/2014/main" val="63662386"/>
                    </a:ext>
                  </a:extLst>
                </a:gridCol>
              </a:tblGrid>
              <a:tr h="450720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32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4" name="Table Placeholder 6" descr="table">
            <a:extLst>
              <a:ext uri="{FF2B5EF4-FFF2-40B4-BE49-F238E27FC236}">
                <a16:creationId xmlns:a16="http://schemas.microsoft.com/office/drawing/2014/main" id="{E1C86F59-9476-45EF-9315-0914AB2E4B8F}"/>
              </a:ext>
            </a:extLst>
          </p:cNvPr>
          <p:cNvGraphicFramePr>
            <a:graphicFrameLocks/>
          </p:cNvGraphicFramePr>
          <p:nvPr/>
        </p:nvGraphicFramePr>
        <p:xfrm>
          <a:off x="7940380" y="4609111"/>
          <a:ext cx="57329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73298">
                  <a:extLst>
                    <a:ext uri="{9D8B030D-6E8A-4147-A177-3AD203B41FA5}">
                      <a16:colId xmlns:a16="http://schemas.microsoft.com/office/drawing/2014/main" val="2457879370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5" name="Table Placeholder 6" descr="table">
            <a:extLst>
              <a:ext uri="{FF2B5EF4-FFF2-40B4-BE49-F238E27FC236}">
                <a16:creationId xmlns:a16="http://schemas.microsoft.com/office/drawing/2014/main" id="{9183F642-229C-4858-BA82-393C452C16C9}"/>
              </a:ext>
            </a:extLst>
          </p:cNvPr>
          <p:cNvGraphicFramePr>
            <a:graphicFrameLocks/>
          </p:cNvGraphicFramePr>
          <p:nvPr/>
        </p:nvGraphicFramePr>
        <p:xfrm>
          <a:off x="8498393" y="4627637"/>
          <a:ext cx="455072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5072">
                  <a:extLst>
                    <a:ext uri="{9D8B030D-6E8A-4147-A177-3AD203B41FA5}">
                      <a16:colId xmlns:a16="http://schemas.microsoft.com/office/drawing/2014/main" val="4217071256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48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6" name="Table Placeholder 6" descr="table">
            <a:extLst>
              <a:ext uri="{FF2B5EF4-FFF2-40B4-BE49-F238E27FC236}">
                <a16:creationId xmlns:a16="http://schemas.microsoft.com/office/drawing/2014/main" id="{421A05AF-2E23-4544-B820-C30FF5AC721B}"/>
              </a:ext>
            </a:extLst>
          </p:cNvPr>
          <p:cNvGraphicFramePr>
            <a:graphicFrameLocks/>
          </p:cNvGraphicFramePr>
          <p:nvPr/>
        </p:nvGraphicFramePr>
        <p:xfrm>
          <a:off x="8950784" y="4667649"/>
          <a:ext cx="657908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57908">
                  <a:extLst>
                    <a:ext uri="{9D8B030D-6E8A-4147-A177-3AD203B41FA5}">
                      <a16:colId xmlns:a16="http://schemas.microsoft.com/office/drawing/2014/main" val="410822266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56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7" name="Table Placeholder 6" descr="table">
            <a:extLst>
              <a:ext uri="{FF2B5EF4-FFF2-40B4-BE49-F238E27FC236}">
                <a16:creationId xmlns:a16="http://schemas.microsoft.com/office/drawing/2014/main" id="{A45F5B3F-3EAB-46EC-8796-AD8F567AC832}"/>
              </a:ext>
            </a:extLst>
          </p:cNvPr>
          <p:cNvGraphicFramePr>
            <a:graphicFrameLocks/>
          </p:cNvGraphicFramePr>
          <p:nvPr/>
        </p:nvGraphicFramePr>
        <p:xfrm>
          <a:off x="9610250" y="4653505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1218399665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64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8" name="Table Placeholder 6" descr="table">
            <a:extLst>
              <a:ext uri="{FF2B5EF4-FFF2-40B4-BE49-F238E27FC236}">
                <a16:creationId xmlns:a16="http://schemas.microsoft.com/office/drawing/2014/main" id="{C7537EA3-E1EB-4E24-A9D7-D00684FE8531}"/>
              </a:ext>
            </a:extLst>
          </p:cNvPr>
          <p:cNvGraphicFramePr>
            <a:graphicFrameLocks/>
          </p:cNvGraphicFramePr>
          <p:nvPr/>
        </p:nvGraphicFramePr>
        <p:xfrm>
          <a:off x="10167267" y="4625114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24811438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72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  <p:graphicFrame>
        <p:nvGraphicFramePr>
          <p:cNvPr id="89" name="Table Placeholder 6" descr="table">
            <a:extLst>
              <a:ext uri="{FF2B5EF4-FFF2-40B4-BE49-F238E27FC236}">
                <a16:creationId xmlns:a16="http://schemas.microsoft.com/office/drawing/2014/main" id="{F0A38684-D01A-45BA-8086-A8B46588693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31536034"/>
              </p:ext>
            </p:extLst>
          </p:nvPr>
        </p:nvGraphicFramePr>
        <p:xfrm>
          <a:off x="10726858" y="4594766"/>
          <a:ext cx="556490" cy="53074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6490">
                  <a:extLst>
                    <a:ext uri="{9D8B030D-6E8A-4147-A177-3AD203B41FA5}">
                      <a16:colId xmlns:a16="http://schemas.microsoft.com/office/drawing/2014/main" val="271596443"/>
                    </a:ext>
                  </a:extLst>
                </a:gridCol>
              </a:tblGrid>
              <a:tr h="530743"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GB" sz="1400" b="0" i="0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80</a:t>
                      </a:r>
                      <a:endParaRPr lang="ru-RU" sz="1400" b="0" i="0" kern="1200" dirty="0">
                        <a:solidFill>
                          <a:schemeClr val="tx1"/>
                        </a:solidFill>
                        <a:latin typeface="+mj-lt"/>
                        <a:ea typeface="+mn-ea"/>
                        <a:cs typeface="+mn-cs"/>
                      </a:endParaRPr>
                    </a:p>
                  </a:txBody>
                  <a:tcPr marL="92013" marR="92013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64897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9335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22">
      <a:dk1>
        <a:srgbClr val="9D0F00"/>
      </a:dk1>
      <a:lt1>
        <a:sysClr val="window" lastClr="FFFFFF"/>
      </a:lt1>
      <a:dk2>
        <a:srgbClr val="D30F00"/>
      </a:dk2>
      <a:lt2>
        <a:srgbClr val="C07400"/>
      </a:lt2>
      <a:accent1>
        <a:srgbClr val="005CC9"/>
      </a:accent1>
      <a:accent2>
        <a:srgbClr val="008EDC"/>
      </a:accent2>
      <a:accent3>
        <a:srgbClr val="3DA800"/>
      </a:accent3>
      <a:accent4>
        <a:srgbClr val="4D4D4D"/>
      </a:accent4>
      <a:accent5>
        <a:srgbClr val="FFAA00"/>
      </a:accent5>
      <a:accent6>
        <a:srgbClr val="1F7100"/>
      </a:accent6>
      <a:hlink>
        <a:srgbClr val="D30F00"/>
      </a:hlink>
      <a:folHlink>
        <a:srgbClr val="D30F00"/>
      </a:folHlink>
    </a:clrScheme>
    <a:fontScheme name="Custom 22">
      <a:majorFont>
        <a:latin typeface="Comic Sans MS"/>
        <a:ea typeface=""/>
        <a:cs typeface=""/>
      </a:majorFont>
      <a:minorFont>
        <a:latin typeface="Franklin Gothic Book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>
          <a:gsLst>
            <a:gs pos="0">
              <a:schemeClr val="tx1"/>
            </a:gs>
            <a:gs pos="100000">
              <a:schemeClr val="tx2"/>
            </a:gs>
          </a:gsLst>
          <a:lin ang="360000" scaled="0"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66931380_Elementary school presentation_AAS_v4" id="{A1DE4719-C921-4876-B2FB-6B9A65FA4A71}" vid="{085AC972-F1A4-4B51-A582-8C15E7A46936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BEF6C8FF-3D90-457B-9108-406F928CD7CB}">
  <ds:schemaRefs>
    <ds:schemaRef ds:uri="http://purl.org/dc/elements/1.1/"/>
    <ds:schemaRef ds:uri="http://schemas.microsoft.com/office/2006/metadata/properties"/>
    <ds:schemaRef ds:uri="http://schemas.microsoft.com/office/2006/documentManagement/types"/>
    <ds:schemaRef ds:uri="http://purl.org/dc/terms/"/>
    <ds:schemaRef ds:uri="16c05727-aa75-4e4a-9b5f-8a80a1165891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71af3243-3dd4-4a8d-8c0d-dd76da1f02a5"/>
    <ds:schemaRef ds:uri="http://www.w3.org/XML/1998/namespace"/>
  </ds:schemaRefs>
</ds:datastoreItem>
</file>

<file path=customXml/itemProps2.xml><?xml version="1.0" encoding="utf-8"?>
<ds:datastoreItem xmlns:ds="http://schemas.openxmlformats.org/officeDocument/2006/customXml" ds:itemID="{554E2D03-4971-40C6-9798-67DD10EB9650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C5EE5440-5A1F-438E-9118-BE5E33F9727E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Elementary school presentation</Template>
  <TotalTime>0</TotalTime>
  <Words>9167</Words>
  <Application>Microsoft Office PowerPoint</Application>
  <PresentationFormat>Widescreen</PresentationFormat>
  <Paragraphs>8976</Paragraphs>
  <Slides>122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122</vt:i4>
      </vt:variant>
    </vt:vector>
  </HeadingPairs>
  <TitlesOfParts>
    <vt:vector size="127" baseType="lpstr">
      <vt:lpstr>Arial</vt:lpstr>
      <vt:lpstr>Calibri</vt:lpstr>
      <vt:lpstr>Comic Sans MS</vt:lpstr>
      <vt:lpstr>Franklin Gothic Book</vt:lpstr>
      <vt:lpstr>Office Theme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МНОЖЕЊЕ И ДЕЉЕЊЕ</vt:lpstr>
      <vt:lpstr>PowerPoint Presentation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Таблица множења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2020-06-24T07:23:47Z</dcterms:created>
  <dcterms:modified xsi:type="dcterms:W3CDTF">2020-06-26T11:52:22Z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