
<file path=[Content_Types].xml><?xml version="1.0" encoding="utf-8"?>
<Types xmlns="http://schemas.openxmlformats.org/package/2006/content-types">
  <Default Extension="glb" ContentType="model/gltf.binary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71"/>
  </p:notesMasterIdLst>
  <p:handoutMasterIdLst>
    <p:handoutMasterId r:id="rId72"/>
  </p:handoutMasterIdLst>
  <p:sldIdLst>
    <p:sldId id="297" r:id="rId5"/>
    <p:sldId id="409" r:id="rId6"/>
    <p:sldId id="410" r:id="rId7"/>
    <p:sldId id="411" r:id="rId8"/>
    <p:sldId id="412" r:id="rId9"/>
    <p:sldId id="413" r:id="rId10"/>
    <p:sldId id="414" r:id="rId11"/>
    <p:sldId id="415" r:id="rId12"/>
    <p:sldId id="406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23" r:id="rId21"/>
    <p:sldId id="424" r:id="rId22"/>
    <p:sldId id="277" r:id="rId23"/>
    <p:sldId id="425" r:id="rId24"/>
    <p:sldId id="426" r:id="rId25"/>
    <p:sldId id="427" r:id="rId26"/>
    <p:sldId id="428" r:id="rId27"/>
    <p:sldId id="429" r:id="rId28"/>
    <p:sldId id="430" r:id="rId29"/>
    <p:sldId id="431" r:id="rId30"/>
    <p:sldId id="432" r:id="rId31"/>
    <p:sldId id="433" r:id="rId32"/>
    <p:sldId id="434" r:id="rId33"/>
    <p:sldId id="435" r:id="rId34"/>
    <p:sldId id="436" r:id="rId35"/>
    <p:sldId id="437" r:id="rId36"/>
    <p:sldId id="438" r:id="rId37"/>
    <p:sldId id="439" r:id="rId38"/>
    <p:sldId id="440" r:id="rId39"/>
    <p:sldId id="441" r:id="rId40"/>
    <p:sldId id="442" r:id="rId41"/>
    <p:sldId id="443" r:id="rId42"/>
    <p:sldId id="444" r:id="rId43"/>
    <p:sldId id="445" r:id="rId44"/>
    <p:sldId id="446" r:id="rId45"/>
    <p:sldId id="447" r:id="rId46"/>
    <p:sldId id="448" r:id="rId47"/>
    <p:sldId id="449" r:id="rId48"/>
    <p:sldId id="450" r:id="rId49"/>
    <p:sldId id="451" r:id="rId50"/>
    <p:sldId id="452" r:id="rId51"/>
    <p:sldId id="453" r:id="rId52"/>
    <p:sldId id="454" r:id="rId53"/>
    <p:sldId id="455" r:id="rId54"/>
    <p:sldId id="456" r:id="rId55"/>
    <p:sldId id="457" r:id="rId56"/>
    <p:sldId id="458" r:id="rId57"/>
    <p:sldId id="459" r:id="rId58"/>
    <p:sldId id="460" r:id="rId59"/>
    <p:sldId id="461" r:id="rId60"/>
    <p:sldId id="463" r:id="rId61"/>
    <p:sldId id="464" r:id="rId62"/>
    <p:sldId id="465" r:id="rId63"/>
    <p:sldId id="466" r:id="rId64"/>
    <p:sldId id="467" r:id="rId65"/>
    <p:sldId id="468" r:id="rId66"/>
    <p:sldId id="469" r:id="rId67"/>
    <p:sldId id="470" r:id="rId68"/>
    <p:sldId id="471" r:id="rId69"/>
    <p:sldId id="462" r:id="rId7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712" autoAdjust="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4244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6/30/2020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noProof="0"/>
              <a:t>МНОЖЕЊЕ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0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17/06/relationships/model3d" Target="../media/model3d1.glb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D209D1-2667-4541-896A-DEFC5C66A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4838" y="2706613"/>
            <a:ext cx="3469907" cy="1444774"/>
          </a:xfrm>
        </p:spPr>
        <p:txBody>
          <a:bodyPr>
            <a:noAutofit/>
          </a:bodyPr>
          <a:lstStyle/>
          <a:p>
            <a:br>
              <a:rPr lang="sr-Cyrl-RS" sz="1600" dirty="0"/>
            </a:br>
            <a:br>
              <a:rPr lang="sr-Cyrl-RS" sz="1600" dirty="0"/>
            </a:br>
            <a:r>
              <a:rPr lang="sr-Cyrl-RS" sz="1600" dirty="0"/>
              <a:t>Извор: </a:t>
            </a:r>
            <a:br>
              <a:rPr lang="sr-Cyrl-RS" sz="1600" dirty="0"/>
            </a:br>
            <a:r>
              <a:rPr lang="sr-Cyrl-RS" sz="1600" dirty="0"/>
              <a:t>М. И. Моро М. А. Бантова</a:t>
            </a:r>
            <a:br>
              <a:rPr lang="sr-Cyrl-RS" sz="1600" dirty="0"/>
            </a:br>
            <a:r>
              <a:rPr lang="sr-Cyrl-RS" sz="1600" dirty="0"/>
              <a:t>Математика 2</a:t>
            </a:r>
            <a:br>
              <a:rPr lang="sr-Cyrl-RS" sz="1600" dirty="0"/>
            </a:br>
            <a:endParaRPr lang="en-GB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EE8859-AE2A-45F2-BE17-58C0A4E7D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571721" y="604009"/>
            <a:ext cx="1391775" cy="858837"/>
          </a:xfrm>
        </p:spPr>
        <p:txBody>
          <a:bodyPr>
            <a:normAutofit/>
          </a:bodyPr>
          <a:lstStyle/>
          <a:p>
            <a:r>
              <a:rPr lang="sr-Cyrl-RS" sz="1600" dirty="0">
                <a:latin typeface="+mj-lt"/>
              </a:rPr>
              <a:t>Јун, 2020</a:t>
            </a:r>
            <a:endParaRPr lang="en-GB" sz="1600" dirty="0">
              <a:latin typeface="+mj-lt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379BB33-475E-4937-B619-276E5017EECC}"/>
              </a:ext>
            </a:extLst>
          </p:cNvPr>
          <p:cNvSpPr txBox="1">
            <a:spLocks/>
          </p:cNvSpPr>
          <p:nvPr/>
        </p:nvSpPr>
        <p:spPr>
          <a:xfrm>
            <a:off x="1244100" y="3098238"/>
            <a:ext cx="3141723" cy="14546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sz="3200" dirty="0"/>
              <a:t>МНОЖЕЊЕ</a:t>
            </a:r>
            <a:br>
              <a:rPr lang="sr-Cyrl-RS" sz="2000" dirty="0"/>
            </a:br>
            <a:endParaRPr lang="en-GB" sz="2000" dirty="0"/>
          </a:p>
        </p:txBody>
      </p:sp>
      <p:pic>
        <p:nvPicPr>
          <p:cNvPr id="2" name="shostakovich-val-s-shutka-isp-e-filonova">
            <a:hlinkClick r:id="" action="ppaction://media"/>
            <a:extLst>
              <a:ext uri="{FF2B5EF4-FFF2-40B4-BE49-F238E27FC236}">
                <a16:creationId xmlns:a16="http://schemas.microsoft.com/office/drawing/2014/main" id="{7DF7DFA1-29BA-4938-BF0B-025E43A79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8232" y="61783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1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8966" y="91855"/>
            <a:ext cx="6439670" cy="6511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132. </a:t>
            </a: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Замени примере сабирања примерима множења:</a:t>
            </a: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 </a:t>
            </a:r>
            <a:r>
              <a:rPr lang="en-GB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</a:p>
          <a:p>
            <a:pPr marL="0" indent="0">
              <a:buNone/>
            </a:pPr>
            <a:br>
              <a:rPr lang="en-GB" altLang="en-US" sz="1600" dirty="0">
                <a:latin typeface="+mj-lt"/>
              </a:rPr>
            </a:br>
            <a:endParaRPr lang="en-GB" altLang="en-US" sz="1600" dirty="0"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Из пионирског кампа деца су се враћала у два аутобуса: У једном је било 38 деце, у другом исто толико. Вратило се укупно 43 дечака. 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136. У такмичењу у скоковима у воду учествовало је 9 девојчица, било их је за 2 мање од дечака. Колико дечака је учествовало у такмичењу?</a:t>
            </a:r>
            <a:br>
              <a:rPr lang="en-GB" altLang="en-US" sz="1600" dirty="0">
                <a:latin typeface="+mj-lt"/>
              </a:rPr>
            </a:b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Израчунај:</a:t>
            </a:r>
            <a:br>
              <a:rPr lang="en-GB" altLang="en-US" sz="1600" dirty="0">
                <a:latin typeface="+mj-lt"/>
              </a:rPr>
            </a:b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7C2BDD-5B58-461F-9FDE-379276F965CD}"/>
              </a:ext>
            </a:extLst>
          </p:cNvPr>
          <p:cNvGraphicFramePr>
            <a:graphicFrameLocks noGrp="1"/>
          </p:cNvGraphicFramePr>
          <p:nvPr/>
        </p:nvGraphicFramePr>
        <p:xfrm>
          <a:off x="6914871" y="602864"/>
          <a:ext cx="3808197" cy="37447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3752">
                  <a:extLst>
                    <a:ext uri="{9D8B030D-6E8A-4147-A177-3AD203B41FA5}">
                      <a16:colId xmlns:a16="http://schemas.microsoft.com/office/drawing/2014/main" val="2831167154"/>
                    </a:ext>
                  </a:extLst>
                </a:gridCol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374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 + 3 + 3 + 3 + 3 =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 + 6 + 6 =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EED61E-3DF3-41CC-B726-8FEF2AB17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121343"/>
              </p:ext>
            </p:extLst>
          </p:nvPr>
        </p:nvGraphicFramePr>
        <p:xfrm>
          <a:off x="6043252" y="1719927"/>
          <a:ext cx="5474572" cy="67245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23912">
                  <a:extLst>
                    <a:ext uri="{9D8B030D-6E8A-4147-A177-3AD203B41FA5}">
                      <a16:colId xmlns:a16="http://schemas.microsoft.com/office/drawing/2014/main" val="4149151847"/>
                    </a:ext>
                  </a:extLst>
                </a:gridCol>
                <a:gridCol w="2025807">
                  <a:extLst>
                    <a:ext uri="{9D8B030D-6E8A-4147-A177-3AD203B41FA5}">
                      <a16:colId xmlns:a16="http://schemas.microsoft.com/office/drawing/2014/main" val="3033116861"/>
                    </a:ext>
                  </a:extLst>
                </a:gridCol>
                <a:gridCol w="1724853">
                  <a:extLst>
                    <a:ext uri="{9D8B030D-6E8A-4147-A177-3AD203B41FA5}">
                      <a16:colId xmlns:a16="http://schemas.microsoft.com/office/drawing/2014/main" val="2805641912"/>
                    </a:ext>
                  </a:extLst>
                </a:gridCol>
              </a:tblGrid>
              <a:tr h="456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+ 8 + 8 + 8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 + 5 + 5 + 5 + 5 + 5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+ 4 + 47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9346745"/>
                  </a:ext>
                </a:extLst>
              </a:tr>
              <a:tr h="1620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12 + 12 + 12 =</a:t>
                      </a:r>
                      <a:endParaRPr lang="en-GB" sz="14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 + 82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 + 8 + 5 + 9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959851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/>
        </p:nvGraphicFramePr>
        <p:xfrm>
          <a:off x="5921065" y="3069809"/>
          <a:ext cx="2597311" cy="71838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64870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865505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866936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405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+ 8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 + 17 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16 + 28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+ 1</a:t>
                      </a:r>
                      <a:endParaRPr lang="en-GB" sz="16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17 + 2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 + 16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/>
        </p:nvGraphicFramePr>
        <p:xfrm>
          <a:off x="6043252" y="5877861"/>
          <a:ext cx="4716000" cy="8661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40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(40 + 7) – (10 + 5)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+ 6 - 11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13 + 48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460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(60 + 9) – (40 + 2)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+ 5 - 12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78 - 69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93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684324"/>
            <a:ext cx="6439670" cy="19207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задатак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latin typeface="+mj-lt"/>
              </a:rPr>
            </a:br>
            <a:endParaRPr lang="en-GB" altLang="en-US" sz="1600" dirty="0"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latin typeface="+mj-lt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EED61E-3DF3-41CC-B726-8FEF2AB17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765088"/>
              </p:ext>
            </p:extLst>
          </p:nvPr>
        </p:nvGraphicFramePr>
        <p:xfrm>
          <a:off x="132202" y="3644687"/>
          <a:ext cx="5474572" cy="67245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23912">
                  <a:extLst>
                    <a:ext uri="{9D8B030D-6E8A-4147-A177-3AD203B41FA5}">
                      <a16:colId xmlns:a16="http://schemas.microsoft.com/office/drawing/2014/main" val="4149151847"/>
                    </a:ext>
                  </a:extLst>
                </a:gridCol>
                <a:gridCol w="2025807">
                  <a:extLst>
                    <a:ext uri="{9D8B030D-6E8A-4147-A177-3AD203B41FA5}">
                      <a16:colId xmlns:a16="http://schemas.microsoft.com/office/drawing/2014/main" val="3033116861"/>
                    </a:ext>
                  </a:extLst>
                </a:gridCol>
                <a:gridCol w="1724853">
                  <a:extLst>
                    <a:ext uri="{9D8B030D-6E8A-4147-A177-3AD203B41FA5}">
                      <a16:colId xmlns:a16="http://schemas.microsoft.com/office/drawing/2014/main" val="2805641912"/>
                    </a:ext>
                  </a:extLst>
                </a:gridCol>
              </a:tblGrid>
              <a:tr h="456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+ 8 + 8 + 8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 + 5 + 5 + 5 + 5 + 5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+ 4 + 47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9346745"/>
                  </a:ext>
                </a:extLst>
              </a:tr>
              <a:tr h="1620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12 + 12 + 12 =</a:t>
                      </a:r>
                      <a:endParaRPr lang="en-GB" sz="14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 + 82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 + 8 + 5 + 9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9598514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30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684324"/>
            <a:ext cx="2412694" cy="19207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EED61E-3DF3-41CC-B726-8FEF2AB17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974345"/>
              </p:ext>
            </p:extLst>
          </p:nvPr>
        </p:nvGraphicFramePr>
        <p:xfrm>
          <a:off x="4514987" y="2056279"/>
          <a:ext cx="5474572" cy="310517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23912">
                  <a:extLst>
                    <a:ext uri="{9D8B030D-6E8A-4147-A177-3AD203B41FA5}">
                      <a16:colId xmlns:a16="http://schemas.microsoft.com/office/drawing/2014/main" val="4149151847"/>
                    </a:ext>
                  </a:extLst>
                </a:gridCol>
                <a:gridCol w="2025807">
                  <a:extLst>
                    <a:ext uri="{9D8B030D-6E8A-4147-A177-3AD203B41FA5}">
                      <a16:colId xmlns:a16="http://schemas.microsoft.com/office/drawing/2014/main" val="3033116861"/>
                    </a:ext>
                  </a:extLst>
                </a:gridCol>
                <a:gridCol w="1724853">
                  <a:extLst>
                    <a:ext uri="{9D8B030D-6E8A-4147-A177-3AD203B41FA5}">
                      <a16:colId xmlns:a16="http://schemas.microsoft.com/office/drawing/2014/main" val="2805641912"/>
                    </a:ext>
                  </a:extLst>
                </a:gridCol>
              </a:tblGrid>
              <a:tr h="15571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+ 8 + 8 + 8 =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5 + 5 + 5 + 5 + 5 + 5 =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+ 4 + 47 =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9346745"/>
                  </a:ext>
                </a:extLst>
              </a:tr>
              <a:tr h="154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12 + 12 + 12 =</a:t>
                      </a:r>
                      <a:endParaRPr lang="en-GB" sz="14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28 + 82 =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4 + 8 + 5 + 9 =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598514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37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684324"/>
            <a:ext cx="2412694" cy="19207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EED61E-3DF3-41CC-B726-8FEF2AB17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9211563"/>
                  </p:ext>
                </p:extLst>
              </p:nvPr>
            </p:nvGraphicFramePr>
            <p:xfrm>
              <a:off x="4514987" y="2056279"/>
              <a:ext cx="5474572" cy="310517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723912">
                      <a:extLst>
                        <a:ext uri="{9D8B030D-6E8A-4147-A177-3AD203B41FA5}">
                          <a16:colId xmlns:a16="http://schemas.microsoft.com/office/drawing/2014/main" val="4149151847"/>
                        </a:ext>
                      </a:extLst>
                    </a:gridCol>
                    <a:gridCol w="2025807">
                      <a:extLst>
                        <a:ext uri="{9D8B030D-6E8A-4147-A177-3AD203B41FA5}">
                          <a16:colId xmlns:a16="http://schemas.microsoft.com/office/drawing/2014/main" val="3033116861"/>
                        </a:ext>
                      </a:extLst>
                    </a:gridCol>
                    <a:gridCol w="1724853">
                      <a:extLst>
                        <a:ext uri="{9D8B030D-6E8A-4147-A177-3AD203B41FA5}">
                          <a16:colId xmlns:a16="http://schemas.microsoft.com/office/drawing/2014/main" val="2805641912"/>
                        </a:ext>
                      </a:extLst>
                    </a:gridCol>
                  </a:tblGrid>
                  <a:tr h="155717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8 + 8 + 8 + 8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𝟖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𝟑𝟐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5 + 5 + 5 + 5 + 5 + 5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7 + 4 + 47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6745"/>
                      </a:ext>
                    </a:extLst>
                  </a:tr>
                  <a:tr h="1548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12 + 12 + 12 =</a:t>
                          </a:r>
                          <a:endParaRPr lang="en-GB" sz="14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28 + 82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4 + 8 + 5 + 9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95985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EED61E-3DF3-41CC-B726-8FEF2AB17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9211563"/>
                  </p:ext>
                </p:extLst>
              </p:nvPr>
            </p:nvGraphicFramePr>
            <p:xfrm>
              <a:off x="4514987" y="2056279"/>
              <a:ext cx="5474572" cy="310517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723912">
                      <a:extLst>
                        <a:ext uri="{9D8B030D-6E8A-4147-A177-3AD203B41FA5}">
                          <a16:colId xmlns:a16="http://schemas.microsoft.com/office/drawing/2014/main" val="4149151847"/>
                        </a:ext>
                      </a:extLst>
                    </a:gridCol>
                    <a:gridCol w="2025807">
                      <a:extLst>
                        <a:ext uri="{9D8B030D-6E8A-4147-A177-3AD203B41FA5}">
                          <a16:colId xmlns:a16="http://schemas.microsoft.com/office/drawing/2014/main" val="3033116861"/>
                        </a:ext>
                      </a:extLst>
                    </a:gridCol>
                    <a:gridCol w="1724853">
                      <a:extLst>
                        <a:ext uri="{9D8B030D-6E8A-4147-A177-3AD203B41FA5}">
                          <a16:colId xmlns:a16="http://schemas.microsoft.com/office/drawing/2014/main" val="2805641912"/>
                        </a:ext>
                      </a:extLst>
                    </a:gridCol>
                  </a:tblGrid>
                  <a:tr h="15571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r="-218021" b="-99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5 + 5 + 5 + 5 + 5 + 5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7 + 4 + 47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6745"/>
                      </a:ext>
                    </a:extLst>
                  </a:tr>
                  <a:tr h="1548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12 + 12 + 12 =</a:t>
                          </a:r>
                          <a:endParaRPr lang="en-GB" sz="14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28 + 82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4 + 8 + 5 + 9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95985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24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684324"/>
            <a:ext cx="2412694" cy="19207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EED61E-3DF3-41CC-B726-8FEF2AB17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6230954"/>
                  </p:ext>
                </p:extLst>
              </p:nvPr>
            </p:nvGraphicFramePr>
            <p:xfrm>
              <a:off x="4514987" y="2056279"/>
              <a:ext cx="5474572" cy="310517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723912">
                      <a:extLst>
                        <a:ext uri="{9D8B030D-6E8A-4147-A177-3AD203B41FA5}">
                          <a16:colId xmlns:a16="http://schemas.microsoft.com/office/drawing/2014/main" val="4149151847"/>
                        </a:ext>
                      </a:extLst>
                    </a:gridCol>
                    <a:gridCol w="2025807">
                      <a:extLst>
                        <a:ext uri="{9D8B030D-6E8A-4147-A177-3AD203B41FA5}">
                          <a16:colId xmlns:a16="http://schemas.microsoft.com/office/drawing/2014/main" val="3033116861"/>
                        </a:ext>
                      </a:extLst>
                    </a:gridCol>
                    <a:gridCol w="1724853">
                      <a:extLst>
                        <a:ext uri="{9D8B030D-6E8A-4147-A177-3AD203B41FA5}">
                          <a16:colId xmlns:a16="http://schemas.microsoft.com/office/drawing/2014/main" val="2805641912"/>
                        </a:ext>
                      </a:extLst>
                    </a:gridCol>
                  </a:tblGrid>
                  <a:tr h="155717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8 + 8 + 8 + 8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𝟖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𝟑𝟐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5 + 5 + 5 + 5 + 5 + 5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7 + 4 + 47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6745"/>
                      </a:ext>
                    </a:extLst>
                  </a:tr>
                  <a:tr h="1548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12 + 12 + 12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𝟏𝟐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𝟑𝟔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28 + 82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4 + 8 + 5 + 9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95985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EED61E-3DF3-41CC-B726-8FEF2AB17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6230954"/>
                  </p:ext>
                </p:extLst>
              </p:nvPr>
            </p:nvGraphicFramePr>
            <p:xfrm>
              <a:off x="4514987" y="2056279"/>
              <a:ext cx="5474572" cy="310517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723912">
                      <a:extLst>
                        <a:ext uri="{9D8B030D-6E8A-4147-A177-3AD203B41FA5}">
                          <a16:colId xmlns:a16="http://schemas.microsoft.com/office/drawing/2014/main" val="4149151847"/>
                        </a:ext>
                      </a:extLst>
                    </a:gridCol>
                    <a:gridCol w="2025807">
                      <a:extLst>
                        <a:ext uri="{9D8B030D-6E8A-4147-A177-3AD203B41FA5}">
                          <a16:colId xmlns:a16="http://schemas.microsoft.com/office/drawing/2014/main" val="3033116861"/>
                        </a:ext>
                      </a:extLst>
                    </a:gridCol>
                    <a:gridCol w="1724853">
                      <a:extLst>
                        <a:ext uri="{9D8B030D-6E8A-4147-A177-3AD203B41FA5}">
                          <a16:colId xmlns:a16="http://schemas.microsoft.com/office/drawing/2014/main" val="2805641912"/>
                        </a:ext>
                      </a:extLst>
                    </a:gridCol>
                  </a:tblGrid>
                  <a:tr h="15571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r="-218021" b="-99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5 + 5 + 5 + 5 + 5 + 5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7 + 4 + 47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6745"/>
                      </a:ext>
                    </a:extLst>
                  </a:tr>
                  <a:tr h="1548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100787" r="-218021" b="-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28 + 82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4 + 8 + 5 + 9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95985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66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684324"/>
            <a:ext cx="2412694" cy="19207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EED61E-3DF3-41CC-B726-8FEF2AB17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9793202"/>
                  </p:ext>
                </p:extLst>
              </p:nvPr>
            </p:nvGraphicFramePr>
            <p:xfrm>
              <a:off x="4514987" y="2056279"/>
              <a:ext cx="5474572" cy="310517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723912">
                      <a:extLst>
                        <a:ext uri="{9D8B030D-6E8A-4147-A177-3AD203B41FA5}">
                          <a16:colId xmlns:a16="http://schemas.microsoft.com/office/drawing/2014/main" val="4149151847"/>
                        </a:ext>
                      </a:extLst>
                    </a:gridCol>
                    <a:gridCol w="2025807">
                      <a:extLst>
                        <a:ext uri="{9D8B030D-6E8A-4147-A177-3AD203B41FA5}">
                          <a16:colId xmlns:a16="http://schemas.microsoft.com/office/drawing/2014/main" val="3033116861"/>
                        </a:ext>
                      </a:extLst>
                    </a:gridCol>
                    <a:gridCol w="1724853">
                      <a:extLst>
                        <a:ext uri="{9D8B030D-6E8A-4147-A177-3AD203B41FA5}">
                          <a16:colId xmlns:a16="http://schemas.microsoft.com/office/drawing/2014/main" val="2805641912"/>
                        </a:ext>
                      </a:extLst>
                    </a:gridCol>
                  </a:tblGrid>
                  <a:tr h="155717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8 + 8 + 8 + 8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𝟖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𝟑𝟐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5 + 5 + 5 + 5 + 5 + 5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𝟑𝟎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7 + 4 + 47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6745"/>
                      </a:ext>
                    </a:extLst>
                  </a:tr>
                  <a:tr h="1548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12 + 12 + 12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𝟏𝟐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𝟑𝟔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28 + 82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4 + 8 + 5 + 9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95985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EED61E-3DF3-41CC-B726-8FEF2AB17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9793202"/>
                  </p:ext>
                </p:extLst>
              </p:nvPr>
            </p:nvGraphicFramePr>
            <p:xfrm>
              <a:off x="4514987" y="2056279"/>
              <a:ext cx="5474572" cy="310517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723912">
                      <a:extLst>
                        <a:ext uri="{9D8B030D-6E8A-4147-A177-3AD203B41FA5}">
                          <a16:colId xmlns:a16="http://schemas.microsoft.com/office/drawing/2014/main" val="4149151847"/>
                        </a:ext>
                      </a:extLst>
                    </a:gridCol>
                    <a:gridCol w="2025807">
                      <a:extLst>
                        <a:ext uri="{9D8B030D-6E8A-4147-A177-3AD203B41FA5}">
                          <a16:colId xmlns:a16="http://schemas.microsoft.com/office/drawing/2014/main" val="3033116861"/>
                        </a:ext>
                      </a:extLst>
                    </a:gridCol>
                    <a:gridCol w="1724853">
                      <a:extLst>
                        <a:ext uri="{9D8B030D-6E8A-4147-A177-3AD203B41FA5}">
                          <a16:colId xmlns:a16="http://schemas.microsoft.com/office/drawing/2014/main" val="2805641912"/>
                        </a:ext>
                      </a:extLst>
                    </a:gridCol>
                  </a:tblGrid>
                  <a:tr h="15571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r="-218021" b="-99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84985" r="-85285" b="-99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7 + 4 + 47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6745"/>
                      </a:ext>
                    </a:extLst>
                  </a:tr>
                  <a:tr h="1548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100787" r="-218021" b="-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28 + 82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4 + 8 + 5 + 9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95985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684324"/>
            <a:ext cx="2412694" cy="19207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EED61E-3DF3-41CC-B726-8FEF2AB17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9206928"/>
                  </p:ext>
                </p:extLst>
              </p:nvPr>
            </p:nvGraphicFramePr>
            <p:xfrm>
              <a:off x="4514987" y="2056279"/>
              <a:ext cx="5474572" cy="310517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723912">
                      <a:extLst>
                        <a:ext uri="{9D8B030D-6E8A-4147-A177-3AD203B41FA5}">
                          <a16:colId xmlns:a16="http://schemas.microsoft.com/office/drawing/2014/main" val="4149151847"/>
                        </a:ext>
                      </a:extLst>
                    </a:gridCol>
                    <a:gridCol w="2025807">
                      <a:extLst>
                        <a:ext uri="{9D8B030D-6E8A-4147-A177-3AD203B41FA5}">
                          <a16:colId xmlns:a16="http://schemas.microsoft.com/office/drawing/2014/main" val="3033116861"/>
                        </a:ext>
                      </a:extLst>
                    </a:gridCol>
                    <a:gridCol w="1724853">
                      <a:extLst>
                        <a:ext uri="{9D8B030D-6E8A-4147-A177-3AD203B41FA5}">
                          <a16:colId xmlns:a16="http://schemas.microsoft.com/office/drawing/2014/main" val="2805641912"/>
                        </a:ext>
                      </a:extLst>
                    </a:gridCol>
                  </a:tblGrid>
                  <a:tr h="155717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8 + 8 + 8 + 8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𝟖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𝟑𝟐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5 + 5 + 5 + 5 + 5 + 5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𝟑𝟎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7 + 4 + 47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6745"/>
                      </a:ext>
                    </a:extLst>
                  </a:tr>
                  <a:tr h="1548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12 + 12 + 12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𝟏𝟐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𝟑𝟔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28 + 82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(20 + 8) + (80 + 2)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(20 + 80) + (8 + 2)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100 + 10 = 110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4 + 8 + 5 + 9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95985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EED61E-3DF3-41CC-B726-8FEF2AB17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9206928"/>
                  </p:ext>
                </p:extLst>
              </p:nvPr>
            </p:nvGraphicFramePr>
            <p:xfrm>
              <a:off x="4514987" y="2056279"/>
              <a:ext cx="5474572" cy="310517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723912">
                      <a:extLst>
                        <a:ext uri="{9D8B030D-6E8A-4147-A177-3AD203B41FA5}">
                          <a16:colId xmlns:a16="http://schemas.microsoft.com/office/drawing/2014/main" val="4149151847"/>
                        </a:ext>
                      </a:extLst>
                    </a:gridCol>
                    <a:gridCol w="2025807">
                      <a:extLst>
                        <a:ext uri="{9D8B030D-6E8A-4147-A177-3AD203B41FA5}">
                          <a16:colId xmlns:a16="http://schemas.microsoft.com/office/drawing/2014/main" val="3033116861"/>
                        </a:ext>
                      </a:extLst>
                    </a:gridCol>
                    <a:gridCol w="1724853">
                      <a:extLst>
                        <a:ext uri="{9D8B030D-6E8A-4147-A177-3AD203B41FA5}">
                          <a16:colId xmlns:a16="http://schemas.microsoft.com/office/drawing/2014/main" val="2805641912"/>
                        </a:ext>
                      </a:extLst>
                    </a:gridCol>
                  </a:tblGrid>
                  <a:tr h="15571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r="-218021" b="-99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84985" r="-85285" b="-99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7 + 4 + 47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6745"/>
                      </a:ext>
                    </a:extLst>
                  </a:tr>
                  <a:tr h="1548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100787" r="-218021" b="-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28 + 82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(20 + 8) + (80 + 2)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(20 + 80) + (8 + 2)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100 + 10 = 110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4 + 8 + 5 + 9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95985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26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17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684324"/>
            <a:ext cx="2412694" cy="19207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EED61E-3DF3-41CC-B726-8FEF2AB17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0968498"/>
                  </p:ext>
                </p:extLst>
              </p:nvPr>
            </p:nvGraphicFramePr>
            <p:xfrm>
              <a:off x="4514987" y="2056279"/>
              <a:ext cx="5657719" cy="310517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723912">
                      <a:extLst>
                        <a:ext uri="{9D8B030D-6E8A-4147-A177-3AD203B41FA5}">
                          <a16:colId xmlns:a16="http://schemas.microsoft.com/office/drawing/2014/main" val="4149151847"/>
                        </a:ext>
                      </a:extLst>
                    </a:gridCol>
                    <a:gridCol w="2025807">
                      <a:extLst>
                        <a:ext uri="{9D8B030D-6E8A-4147-A177-3AD203B41FA5}">
                          <a16:colId xmlns:a16="http://schemas.microsoft.com/office/drawing/2014/main" val="3033116861"/>
                        </a:ext>
                      </a:extLst>
                    </a:gridCol>
                    <a:gridCol w="1908000">
                      <a:extLst>
                        <a:ext uri="{9D8B030D-6E8A-4147-A177-3AD203B41FA5}">
                          <a16:colId xmlns:a16="http://schemas.microsoft.com/office/drawing/2014/main" val="2805641912"/>
                        </a:ext>
                      </a:extLst>
                    </a:gridCol>
                  </a:tblGrid>
                  <a:tr h="155717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8 + 8 + 8 + 8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𝟖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𝟑𝟐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5 + 5 + 5 + 5 + 5 + 5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𝟑𝟎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7 + 4 + 47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 + 47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(10 + 1) + (40 + 7)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(10 + 40) + (1 + 7)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50 + 8 = 58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6745"/>
                      </a:ext>
                    </a:extLst>
                  </a:tr>
                  <a:tr h="1548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12 + 12 + 12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𝟏𝟐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𝟑𝟔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28 + 82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(20 + 8) + (80 + 2)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(20 + 80) + (8 + 2)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100 + 10 = 110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4 + 8 + 5 + 9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95985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EED61E-3DF3-41CC-B726-8FEF2AB17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0968498"/>
                  </p:ext>
                </p:extLst>
              </p:nvPr>
            </p:nvGraphicFramePr>
            <p:xfrm>
              <a:off x="4514987" y="2056279"/>
              <a:ext cx="5657719" cy="310517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723912">
                      <a:extLst>
                        <a:ext uri="{9D8B030D-6E8A-4147-A177-3AD203B41FA5}">
                          <a16:colId xmlns:a16="http://schemas.microsoft.com/office/drawing/2014/main" val="4149151847"/>
                        </a:ext>
                      </a:extLst>
                    </a:gridCol>
                    <a:gridCol w="2025807">
                      <a:extLst>
                        <a:ext uri="{9D8B030D-6E8A-4147-A177-3AD203B41FA5}">
                          <a16:colId xmlns:a16="http://schemas.microsoft.com/office/drawing/2014/main" val="3033116861"/>
                        </a:ext>
                      </a:extLst>
                    </a:gridCol>
                    <a:gridCol w="1908000">
                      <a:extLst>
                        <a:ext uri="{9D8B030D-6E8A-4147-A177-3AD203B41FA5}">
                          <a16:colId xmlns:a16="http://schemas.microsoft.com/office/drawing/2014/main" val="2805641912"/>
                        </a:ext>
                      </a:extLst>
                    </a:gridCol>
                  </a:tblGrid>
                  <a:tr h="15571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r="-228622" b="-99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84985" r="-94294" b="-99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7 + 4 + 47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 + 47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(10 + 1) + (40 + 7)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(10 + 40) + (1 + 7)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50 + 8 = 58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6745"/>
                      </a:ext>
                    </a:extLst>
                  </a:tr>
                  <a:tr h="1548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100787" r="-228622" b="-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28 + 82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(20 + 8) + (80 + 2)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(20 + 80) + (8 + 2)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100 + 10 = 110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4 + 8 + 5 + 9 =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95985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92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684324"/>
            <a:ext cx="2412694" cy="19207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EED61E-3DF3-41CC-B726-8FEF2AB17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3733413"/>
                  </p:ext>
                </p:extLst>
              </p:nvPr>
            </p:nvGraphicFramePr>
            <p:xfrm>
              <a:off x="4514987" y="2056279"/>
              <a:ext cx="5657719" cy="310517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723912">
                      <a:extLst>
                        <a:ext uri="{9D8B030D-6E8A-4147-A177-3AD203B41FA5}">
                          <a16:colId xmlns:a16="http://schemas.microsoft.com/office/drawing/2014/main" val="4149151847"/>
                        </a:ext>
                      </a:extLst>
                    </a:gridCol>
                    <a:gridCol w="2025807">
                      <a:extLst>
                        <a:ext uri="{9D8B030D-6E8A-4147-A177-3AD203B41FA5}">
                          <a16:colId xmlns:a16="http://schemas.microsoft.com/office/drawing/2014/main" val="3033116861"/>
                        </a:ext>
                      </a:extLst>
                    </a:gridCol>
                    <a:gridCol w="1908000">
                      <a:extLst>
                        <a:ext uri="{9D8B030D-6E8A-4147-A177-3AD203B41FA5}">
                          <a16:colId xmlns:a16="http://schemas.microsoft.com/office/drawing/2014/main" val="2805641912"/>
                        </a:ext>
                      </a:extLst>
                    </a:gridCol>
                  </a:tblGrid>
                  <a:tr h="155717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8 + 8 + 8 + 8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𝟖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𝟑𝟐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5 + 5 + 5 + 5 + 5 + 5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𝟑𝟎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7 + 4 + 47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 + 47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(10 + 1) + (40 + 7)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(10 + 40) + (1 + 7)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50 + 8 = 58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6745"/>
                      </a:ext>
                    </a:extLst>
                  </a:tr>
                  <a:tr h="1548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12 + 12 + 12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𝟏𝟐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6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𝟑𝟔</m:t>
                                </m:r>
                              </m:oMath>
                            </m:oMathPara>
                          </a14:m>
                          <a:endParaRPr lang="en-GB" sz="16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28 + 82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(20 + 8) + (80 + 2)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(20 + 80) + (8 + 2)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100 + 10 = 110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4 + 8 + 5 + 9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 + 14 = 26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95985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EEED61E-3DF3-41CC-B726-8FEF2AB17A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3733413"/>
                  </p:ext>
                </p:extLst>
              </p:nvPr>
            </p:nvGraphicFramePr>
            <p:xfrm>
              <a:off x="4514987" y="2056279"/>
              <a:ext cx="5657719" cy="310517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723912">
                      <a:extLst>
                        <a:ext uri="{9D8B030D-6E8A-4147-A177-3AD203B41FA5}">
                          <a16:colId xmlns:a16="http://schemas.microsoft.com/office/drawing/2014/main" val="4149151847"/>
                        </a:ext>
                      </a:extLst>
                    </a:gridCol>
                    <a:gridCol w="2025807">
                      <a:extLst>
                        <a:ext uri="{9D8B030D-6E8A-4147-A177-3AD203B41FA5}">
                          <a16:colId xmlns:a16="http://schemas.microsoft.com/office/drawing/2014/main" val="3033116861"/>
                        </a:ext>
                      </a:extLst>
                    </a:gridCol>
                    <a:gridCol w="1908000">
                      <a:extLst>
                        <a:ext uri="{9D8B030D-6E8A-4147-A177-3AD203B41FA5}">
                          <a16:colId xmlns:a16="http://schemas.microsoft.com/office/drawing/2014/main" val="2805641912"/>
                        </a:ext>
                      </a:extLst>
                    </a:gridCol>
                  </a:tblGrid>
                  <a:tr h="15571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r="-228622" b="-99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84985" r="-94294" b="-99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7 + 4 + 47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 + 47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(10 + 1) + (40 + 7)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(10 + 40) + (1 + 7)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50 + 8 = 58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59346745"/>
                      </a:ext>
                    </a:extLst>
                  </a:tr>
                  <a:tr h="1548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100787" r="-228622" b="-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28 + 82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(20 + 8) + (80 + 2)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(20 + 80) + (8 + 2) = 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100 + 10 = 110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4 + 8 + 5 + 9 =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4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 + 14 = 26</a:t>
                          </a:r>
                          <a:endParaRPr lang="en-GB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137160" marB="137160">
                        <a:lnL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accent6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95985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47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E5171-76AA-4E2E-BC85-6A3B6B1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19</a:t>
            </a:fld>
            <a:endParaRPr lang="en-US" noProof="0" dirty="0"/>
          </a:p>
        </p:txBody>
      </p:sp>
      <p:graphicFrame>
        <p:nvGraphicFramePr>
          <p:cNvPr id="36" name="Table 36">
            <a:extLst>
              <a:ext uri="{FF2B5EF4-FFF2-40B4-BE49-F238E27FC236}">
                <a16:creationId xmlns:a16="http://schemas.microsoft.com/office/drawing/2014/main" id="{2E101DF8-C8F4-4A87-B4B4-1629984F453F}"/>
              </a:ext>
            </a:extLst>
          </p:cNvPr>
          <p:cNvGraphicFramePr>
            <a:graphicFrameLocks noGrp="1"/>
          </p:cNvGraphicFramePr>
          <p:nvPr>
            <p:ph type="media" sz="quarter" idx="13"/>
            <p:extLst>
              <p:ext uri="{D42A27DB-BD31-4B8C-83A1-F6EECF244321}">
                <p14:modId xmlns:p14="http://schemas.microsoft.com/office/powerpoint/2010/main" val="3023856055"/>
              </p:ext>
            </p:extLst>
          </p:nvPr>
        </p:nvGraphicFramePr>
        <p:xfrm>
          <a:off x="4306081" y="388093"/>
          <a:ext cx="5940000" cy="594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38021995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84206972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96357517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26266037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19912528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7157648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09322039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18978978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7307834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626424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3181969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16898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05172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88794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85887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80814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8865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68236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80293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2710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887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04463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1941CA-3B67-4C24-9A4B-46201C9C7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376549"/>
              </p:ext>
            </p:extLst>
          </p:nvPr>
        </p:nvGraphicFramePr>
        <p:xfrm>
          <a:off x="-1711738" y="5018926"/>
          <a:ext cx="556489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89">
                  <a:extLst>
                    <a:ext uri="{9D8B030D-6E8A-4147-A177-3AD203B41FA5}">
                      <a16:colId xmlns:a16="http://schemas.microsoft.com/office/drawing/2014/main" val="278443629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AD3109-43A3-476B-BBA4-20ECABD608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840589"/>
              </p:ext>
            </p:extLst>
          </p:nvPr>
        </p:nvGraphicFramePr>
        <p:xfrm>
          <a:off x="-2252483" y="600186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3602264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C6D1F11-69B9-4A4B-9E3E-2F24FF672B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187691"/>
              </p:ext>
            </p:extLst>
          </p:nvPr>
        </p:nvGraphicFramePr>
        <p:xfrm>
          <a:off x="-1522196" y="583912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4789002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16F379-31D0-4A4E-8BFB-0D5F81F8A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092834"/>
              </p:ext>
            </p:extLst>
          </p:nvPr>
        </p:nvGraphicFramePr>
        <p:xfrm>
          <a:off x="-1321639" y="653747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05076608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3343EF2-3189-4FBA-B325-28A6554E6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926895"/>
              </p:ext>
            </p:extLst>
          </p:nvPr>
        </p:nvGraphicFramePr>
        <p:xfrm>
          <a:off x="-2443829" y="533229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800239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4D5EE89-9DC2-4995-AEC6-3D8D58088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088909"/>
              </p:ext>
            </p:extLst>
          </p:nvPr>
        </p:nvGraphicFramePr>
        <p:xfrm>
          <a:off x="-848266" y="4952169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125578009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A793EEF-A520-4A04-B4A0-E8904F7D9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013172"/>
              </p:ext>
            </p:extLst>
          </p:nvPr>
        </p:nvGraphicFramePr>
        <p:xfrm>
          <a:off x="-791909" y="5772923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9457037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750F7EA-BBC3-4F51-BE9D-FEE86202B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054572"/>
              </p:ext>
            </p:extLst>
          </p:nvPr>
        </p:nvGraphicFramePr>
        <p:xfrm>
          <a:off x="-891736" y="620222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77449065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DF62C2F-83D0-424A-B6D3-9922CC4793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360948"/>
              </p:ext>
            </p:extLst>
          </p:nvPr>
        </p:nvGraphicFramePr>
        <p:xfrm>
          <a:off x="-1033077" y="593684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9952268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8C83F15-DFA8-4D4E-B6B7-D3CFB3C06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518102"/>
              </p:ext>
            </p:extLst>
          </p:nvPr>
        </p:nvGraphicFramePr>
        <p:xfrm>
          <a:off x="-1486224" y="559254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83829952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9" name="Table Placeholder 6" descr="table">
            <a:extLst>
              <a:ext uri="{FF2B5EF4-FFF2-40B4-BE49-F238E27FC236}">
                <a16:creationId xmlns:a16="http://schemas.microsoft.com/office/drawing/2014/main" id="{EAE4653E-EF2E-4DE6-95D9-2171642E3E57}"/>
              </a:ext>
            </a:extLst>
          </p:cNvPr>
          <p:cNvGraphicFramePr>
            <a:graphicFrameLocks/>
          </p:cNvGraphicFramePr>
          <p:nvPr/>
        </p:nvGraphicFramePr>
        <p:xfrm>
          <a:off x="-2571310" y="249427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0" name="Table Placeholder 6" descr="table">
            <a:extLst>
              <a:ext uri="{FF2B5EF4-FFF2-40B4-BE49-F238E27FC236}">
                <a16:creationId xmlns:a16="http://schemas.microsoft.com/office/drawing/2014/main" id="{E5330DD2-42DC-47B1-9300-EEEA68863F7D}"/>
              </a:ext>
            </a:extLst>
          </p:cNvPr>
          <p:cNvGraphicFramePr>
            <a:graphicFrameLocks/>
          </p:cNvGraphicFramePr>
          <p:nvPr/>
        </p:nvGraphicFramePr>
        <p:xfrm>
          <a:off x="-2206167" y="277168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1" name="Table Placeholder 6" descr="table">
            <a:extLst>
              <a:ext uri="{FF2B5EF4-FFF2-40B4-BE49-F238E27FC236}">
                <a16:creationId xmlns:a16="http://schemas.microsoft.com/office/drawing/2014/main" id="{FC0CB5FE-6AEE-4BAE-B9E6-25EFEB8D08D1}"/>
              </a:ext>
            </a:extLst>
          </p:cNvPr>
          <p:cNvGraphicFramePr>
            <a:graphicFrameLocks/>
          </p:cNvGraphicFramePr>
          <p:nvPr/>
        </p:nvGraphicFramePr>
        <p:xfrm>
          <a:off x="-2596226" y="316362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2" name="Table Placeholder 6" descr="table">
            <a:extLst>
              <a:ext uri="{FF2B5EF4-FFF2-40B4-BE49-F238E27FC236}">
                <a16:creationId xmlns:a16="http://schemas.microsoft.com/office/drawing/2014/main" id="{5DD19816-3339-47C6-8F07-9119E65ADC26}"/>
              </a:ext>
            </a:extLst>
          </p:cNvPr>
          <p:cNvGraphicFramePr>
            <a:graphicFrameLocks/>
          </p:cNvGraphicFramePr>
          <p:nvPr/>
        </p:nvGraphicFramePr>
        <p:xfrm>
          <a:off x="-2162496" y="336332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3" name="Table Placeholder 6" descr="table">
            <a:extLst>
              <a:ext uri="{FF2B5EF4-FFF2-40B4-BE49-F238E27FC236}">
                <a16:creationId xmlns:a16="http://schemas.microsoft.com/office/drawing/2014/main" id="{05F5A5E1-9B2A-4805-B8D2-245923A273D4}"/>
              </a:ext>
            </a:extLst>
          </p:cNvPr>
          <p:cNvGraphicFramePr>
            <a:graphicFrameLocks/>
          </p:cNvGraphicFramePr>
          <p:nvPr/>
        </p:nvGraphicFramePr>
        <p:xfrm>
          <a:off x="-2095363" y="236520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4" name="Table Placeholder 6" descr="table">
            <a:extLst>
              <a:ext uri="{FF2B5EF4-FFF2-40B4-BE49-F238E27FC236}">
                <a16:creationId xmlns:a16="http://schemas.microsoft.com/office/drawing/2014/main" id="{0F50EB6D-C677-44D1-BBF8-8AE039A6BCC3}"/>
              </a:ext>
            </a:extLst>
          </p:cNvPr>
          <p:cNvGraphicFramePr>
            <a:graphicFrameLocks/>
          </p:cNvGraphicFramePr>
          <p:nvPr/>
        </p:nvGraphicFramePr>
        <p:xfrm>
          <a:off x="-1538873" y="3280805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5" name="Table Placeholder 6" descr="table">
            <a:extLst>
              <a:ext uri="{FF2B5EF4-FFF2-40B4-BE49-F238E27FC236}">
                <a16:creationId xmlns:a16="http://schemas.microsoft.com/office/drawing/2014/main" id="{775938BB-330D-4AC1-A0FC-3A6B6B212663}"/>
              </a:ext>
            </a:extLst>
          </p:cNvPr>
          <p:cNvGraphicFramePr>
            <a:graphicFrameLocks/>
          </p:cNvGraphicFramePr>
          <p:nvPr/>
        </p:nvGraphicFramePr>
        <p:xfrm>
          <a:off x="-1666724" y="2681921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6" name="Table Placeholder 6" descr="table">
            <a:extLst>
              <a:ext uri="{FF2B5EF4-FFF2-40B4-BE49-F238E27FC236}">
                <a16:creationId xmlns:a16="http://schemas.microsoft.com/office/drawing/2014/main" id="{56D6B95A-FE35-424B-9CF5-26F23A6BF92E}"/>
              </a:ext>
            </a:extLst>
          </p:cNvPr>
          <p:cNvGraphicFramePr>
            <a:graphicFrameLocks/>
          </p:cNvGraphicFramePr>
          <p:nvPr/>
        </p:nvGraphicFramePr>
        <p:xfrm>
          <a:off x="-1475880" y="20379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7" name="Table Placeholder 6" descr="table">
            <a:extLst>
              <a:ext uri="{FF2B5EF4-FFF2-40B4-BE49-F238E27FC236}">
                <a16:creationId xmlns:a16="http://schemas.microsoft.com/office/drawing/2014/main" id="{A00EB009-2034-429A-9AFA-54A5A07EC435}"/>
              </a:ext>
            </a:extLst>
          </p:cNvPr>
          <p:cNvGraphicFramePr>
            <a:graphicFrameLocks/>
          </p:cNvGraphicFramePr>
          <p:nvPr/>
        </p:nvGraphicFramePr>
        <p:xfrm>
          <a:off x="-1062926" y="2539801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8" name="Table Placeholder 6" descr="table">
            <a:extLst>
              <a:ext uri="{FF2B5EF4-FFF2-40B4-BE49-F238E27FC236}">
                <a16:creationId xmlns:a16="http://schemas.microsoft.com/office/drawing/2014/main" id="{95CA5847-5CA3-4548-88C8-25DF69A00234}"/>
              </a:ext>
            </a:extLst>
          </p:cNvPr>
          <p:cNvGraphicFramePr>
            <a:graphicFrameLocks/>
          </p:cNvGraphicFramePr>
          <p:nvPr/>
        </p:nvGraphicFramePr>
        <p:xfrm>
          <a:off x="-1076229" y="3111899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47" name="Table Placeholder 6" descr="table">
            <a:extLst>
              <a:ext uri="{FF2B5EF4-FFF2-40B4-BE49-F238E27FC236}">
                <a16:creationId xmlns:a16="http://schemas.microsoft.com/office/drawing/2014/main" id="{E282E653-9ED1-4188-B79C-BAB7A9A587B2}"/>
              </a:ext>
            </a:extLst>
          </p:cNvPr>
          <p:cNvGraphicFramePr>
            <a:graphicFrameLocks/>
          </p:cNvGraphicFramePr>
          <p:nvPr/>
        </p:nvGraphicFramePr>
        <p:xfrm>
          <a:off x="14337612" y="62466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8" name="Table Placeholder 6" descr="table">
            <a:extLst>
              <a:ext uri="{FF2B5EF4-FFF2-40B4-BE49-F238E27FC236}">
                <a16:creationId xmlns:a16="http://schemas.microsoft.com/office/drawing/2014/main" id="{0794FE35-5019-458B-859A-849AAA587BA3}"/>
              </a:ext>
            </a:extLst>
          </p:cNvPr>
          <p:cNvGraphicFramePr>
            <a:graphicFrameLocks/>
          </p:cNvGraphicFramePr>
          <p:nvPr/>
        </p:nvGraphicFramePr>
        <p:xfrm>
          <a:off x="14289546" y="581272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9" name="Table Placeholder 6" descr="table">
            <a:extLst>
              <a:ext uri="{FF2B5EF4-FFF2-40B4-BE49-F238E27FC236}">
                <a16:creationId xmlns:a16="http://schemas.microsoft.com/office/drawing/2014/main" id="{F8DE0BF0-970D-4817-A573-B838C4319E6A}"/>
              </a:ext>
            </a:extLst>
          </p:cNvPr>
          <p:cNvGraphicFramePr>
            <a:graphicFrameLocks/>
          </p:cNvGraphicFramePr>
          <p:nvPr/>
        </p:nvGraphicFramePr>
        <p:xfrm>
          <a:off x="13858810" y="604557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0" name="Table Placeholder 6" descr="table">
            <a:extLst>
              <a:ext uri="{FF2B5EF4-FFF2-40B4-BE49-F238E27FC236}">
                <a16:creationId xmlns:a16="http://schemas.microsoft.com/office/drawing/2014/main" id="{94DA2D67-7B9D-4FDB-B745-F69A1521D52F}"/>
              </a:ext>
            </a:extLst>
          </p:cNvPr>
          <p:cNvGraphicFramePr>
            <a:graphicFrameLocks/>
          </p:cNvGraphicFramePr>
          <p:nvPr/>
        </p:nvGraphicFramePr>
        <p:xfrm>
          <a:off x="13628631" y="64411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1" name="Table Placeholder 6" descr="table">
            <a:extLst>
              <a:ext uri="{FF2B5EF4-FFF2-40B4-BE49-F238E27FC236}">
                <a16:creationId xmlns:a16="http://schemas.microsoft.com/office/drawing/2014/main" id="{8C8C7D3F-AE2C-4B86-A246-6EA3D969D743}"/>
              </a:ext>
            </a:extLst>
          </p:cNvPr>
          <p:cNvGraphicFramePr>
            <a:graphicFrameLocks/>
          </p:cNvGraphicFramePr>
          <p:nvPr/>
        </p:nvGraphicFramePr>
        <p:xfrm>
          <a:off x="13776716" y="548115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2" name="Table Placeholder 6" descr="table">
            <a:extLst>
              <a:ext uri="{FF2B5EF4-FFF2-40B4-BE49-F238E27FC236}">
                <a16:creationId xmlns:a16="http://schemas.microsoft.com/office/drawing/2014/main" id="{1092350E-1D37-46D9-89FE-752606741DC2}"/>
              </a:ext>
            </a:extLst>
          </p:cNvPr>
          <p:cNvGraphicFramePr>
            <a:graphicFrameLocks/>
          </p:cNvGraphicFramePr>
          <p:nvPr/>
        </p:nvGraphicFramePr>
        <p:xfrm>
          <a:off x="13363525" y="5975461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3" name="Table Placeholder 6" descr="table">
            <a:extLst>
              <a:ext uri="{FF2B5EF4-FFF2-40B4-BE49-F238E27FC236}">
                <a16:creationId xmlns:a16="http://schemas.microsoft.com/office/drawing/2014/main" id="{DDD1B6B6-9BB9-4DBC-B75F-3B5F21CC240C}"/>
              </a:ext>
            </a:extLst>
          </p:cNvPr>
          <p:cNvGraphicFramePr>
            <a:graphicFrameLocks/>
          </p:cNvGraphicFramePr>
          <p:nvPr/>
        </p:nvGraphicFramePr>
        <p:xfrm>
          <a:off x="13046269" y="5554825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4" name="Table Placeholder 6" descr="table">
            <a:extLst>
              <a:ext uri="{FF2B5EF4-FFF2-40B4-BE49-F238E27FC236}">
                <a16:creationId xmlns:a16="http://schemas.microsoft.com/office/drawing/2014/main" id="{99FBC7F0-5F01-428D-9B77-851BB9470F68}"/>
              </a:ext>
            </a:extLst>
          </p:cNvPr>
          <p:cNvGraphicFramePr>
            <a:graphicFrameLocks/>
          </p:cNvGraphicFramePr>
          <p:nvPr/>
        </p:nvGraphicFramePr>
        <p:xfrm>
          <a:off x="12828865" y="604557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5" name="Table Placeholder 6" descr="table">
            <a:extLst>
              <a:ext uri="{FF2B5EF4-FFF2-40B4-BE49-F238E27FC236}">
                <a16:creationId xmlns:a16="http://schemas.microsoft.com/office/drawing/2014/main" id="{8E4700C1-13B1-4EF6-B137-8065179CEA84}"/>
              </a:ext>
            </a:extLst>
          </p:cNvPr>
          <p:cNvGraphicFramePr>
            <a:graphicFrameLocks/>
          </p:cNvGraphicFramePr>
          <p:nvPr/>
        </p:nvGraphicFramePr>
        <p:xfrm>
          <a:off x="12886901" y="661966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6" name="Table Placeholder 6" descr="table">
            <a:extLst>
              <a:ext uri="{FF2B5EF4-FFF2-40B4-BE49-F238E27FC236}">
                <a16:creationId xmlns:a16="http://schemas.microsoft.com/office/drawing/2014/main" id="{5A1D199D-1A43-4264-B311-7ADB5A864C61}"/>
              </a:ext>
            </a:extLst>
          </p:cNvPr>
          <p:cNvGraphicFramePr>
            <a:graphicFrameLocks/>
          </p:cNvGraphicFramePr>
          <p:nvPr/>
        </p:nvGraphicFramePr>
        <p:xfrm>
          <a:off x="12413701" y="554966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7" name="Table Placeholder 6" descr="table">
            <a:extLst>
              <a:ext uri="{FF2B5EF4-FFF2-40B4-BE49-F238E27FC236}">
                <a16:creationId xmlns:a16="http://schemas.microsoft.com/office/drawing/2014/main" id="{8149F4F5-5455-4700-B8F7-E5A727ED4D3A}"/>
              </a:ext>
            </a:extLst>
          </p:cNvPr>
          <p:cNvGraphicFramePr>
            <a:graphicFrameLocks/>
          </p:cNvGraphicFramePr>
          <p:nvPr/>
        </p:nvGraphicFramePr>
        <p:xfrm>
          <a:off x="14432465" y="436972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8" name="Table Placeholder 6" descr="table">
            <a:extLst>
              <a:ext uri="{FF2B5EF4-FFF2-40B4-BE49-F238E27FC236}">
                <a16:creationId xmlns:a16="http://schemas.microsoft.com/office/drawing/2014/main" id="{B80A1580-403C-4242-A74B-531469358642}"/>
              </a:ext>
            </a:extLst>
          </p:cNvPr>
          <p:cNvGraphicFramePr>
            <a:graphicFrameLocks/>
          </p:cNvGraphicFramePr>
          <p:nvPr/>
        </p:nvGraphicFramePr>
        <p:xfrm>
          <a:off x="14552916" y="393575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9" name="Table Placeholder 6" descr="table">
            <a:extLst>
              <a:ext uri="{FF2B5EF4-FFF2-40B4-BE49-F238E27FC236}">
                <a16:creationId xmlns:a16="http://schemas.microsoft.com/office/drawing/2014/main" id="{1752205A-DC04-4FF0-B1D3-6059F1DA95D4}"/>
              </a:ext>
            </a:extLst>
          </p:cNvPr>
          <p:cNvGraphicFramePr>
            <a:graphicFrameLocks/>
          </p:cNvGraphicFramePr>
          <p:nvPr/>
        </p:nvGraphicFramePr>
        <p:xfrm>
          <a:off x="14072694" y="408751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0" name="Table Placeholder 6" descr="table">
            <a:extLst>
              <a:ext uri="{FF2B5EF4-FFF2-40B4-BE49-F238E27FC236}">
                <a16:creationId xmlns:a16="http://schemas.microsoft.com/office/drawing/2014/main" id="{5BD5B374-358A-42E0-8FD1-2C67EA4C8F52}"/>
              </a:ext>
            </a:extLst>
          </p:cNvPr>
          <p:cNvGraphicFramePr>
            <a:graphicFrameLocks/>
          </p:cNvGraphicFramePr>
          <p:nvPr/>
        </p:nvGraphicFramePr>
        <p:xfrm>
          <a:off x="13954498" y="3606125"/>
          <a:ext cx="59841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418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1" name="Table Placeholder 6" descr="table">
            <a:extLst>
              <a:ext uri="{FF2B5EF4-FFF2-40B4-BE49-F238E27FC236}">
                <a16:creationId xmlns:a16="http://schemas.microsoft.com/office/drawing/2014/main" id="{7FA324B6-B7E7-4D30-802F-CCCC13197646}"/>
              </a:ext>
            </a:extLst>
          </p:cNvPr>
          <p:cNvGraphicFramePr>
            <a:graphicFrameLocks/>
          </p:cNvGraphicFramePr>
          <p:nvPr/>
        </p:nvGraphicFramePr>
        <p:xfrm>
          <a:off x="13890578" y="4523852"/>
          <a:ext cx="51456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62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2" name="Table Placeholder 6" descr="table">
            <a:extLst>
              <a:ext uri="{FF2B5EF4-FFF2-40B4-BE49-F238E27FC236}">
                <a16:creationId xmlns:a16="http://schemas.microsoft.com/office/drawing/2014/main" id="{3E3112AE-CB75-485C-8D1A-50AC7728B5BA}"/>
              </a:ext>
            </a:extLst>
          </p:cNvPr>
          <p:cNvGraphicFramePr>
            <a:graphicFrameLocks/>
          </p:cNvGraphicFramePr>
          <p:nvPr/>
        </p:nvGraphicFramePr>
        <p:xfrm>
          <a:off x="13670559" y="4026761"/>
          <a:ext cx="51456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62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3" name="Table Placeholder 6" descr="table">
            <a:extLst>
              <a:ext uri="{FF2B5EF4-FFF2-40B4-BE49-F238E27FC236}">
                <a16:creationId xmlns:a16="http://schemas.microsoft.com/office/drawing/2014/main" id="{A94EC10E-DF09-45C6-9076-CAC4E4A09B92}"/>
              </a:ext>
            </a:extLst>
          </p:cNvPr>
          <p:cNvGraphicFramePr>
            <a:graphicFrameLocks/>
          </p:cNvGraphicFramePr>
          <p:nvPr/>
        </p:nvGraphicFramePr>
        <p:xfrm>
          <a:off x="13461096" y="355676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4" name="Table Placeholder 6" descr="table">
            <a:extLst>
              <a:ext uri="{FF2B5EF4-FFF2-40B4-BE49-F238E27FC236}">
                <a16:creationId xmlns:a16="http://schemas.microsoft.com/office/drawing/2014/main" id="{70DDD35C-C83B-4C16-AB4F-3221AC3D758B}"/>
              </a:ext>
            </a:extLst>
          </p:cNvPr>
          <p:cNvGraphicFramePr>
            <a:graphicFrameLocks/>
          </p:cNvGraphicFramePr>
          <p:nvPr/>
        </p:nvGraphicFramePr>
        <p:xfrm>
          <a:off x="12986099" y="4055005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5" name="Table Placeholder 6" descr="table">
            <a:extLst>
              <a:ext uri="{FF2B5EF4-FFF2-40B4-BE49-F238E27FC236}">
                <a16:creationId xmlns:a16="http://schemas.microsoft.com/office/drawing/2014/main" id="{6318687D-9C1D-47C3-A886-FE38D46DAEB2}"/>
              </a:ext>
            </a:extLst>
          </p:cNvPr>
          <p:cNvGraphicFramePr>
            <a:graphicFrameLocks/>
          </p:cNvGraphicFramePr>
          <p:nvPr/>
        </p:nvGraphicFramePr>
        <p:xfrm>
          <a:off x="13298496" y="462614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6" name="Table Placeholder 6" descr="table">
            <a:extLst>
              <a:ext uri="{FF2B5EF4-FFF2-40B4-BE49-F238E27FC236}">
                <a16:creationId xmlns:a16="http://schemas.microsoft.com/office/drawing/2014/main" id="{3AD86451-014D-4E02-A151-CBEEFE8C577D}"/>
              </a:ext>
            </a:extLst>
          </p:cNvPr>
          <p:cNvGraphicFramePr>
            <a:graphicFrameLocks/>
          </p:cNvGraphicFramePr>
          <p:nvPr/>
        </p:nvGraphicFramePr>
        <p:xfrm>
          <a:off x="12688228" y="3512757"/>
          <a:ext cx="68312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122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7" name="Table Placeholder 6" descr="table">
            <a:extLst>
              <a:ext uri="{FF2B5EF4-FFF2-40B4-BE49-F238E27FC236}">
                <a16:creationId xmlns:a16="http://schemas.microsoft.com/office/drawing/2014/main" id="{76811CC0-6AD7-4B28-8E2D-751D39ACBB4B}"/>
              </a:ext>
            </a:extLst>
          </p:cNvPr>
          <p:cNvGraphicFramePr>
            <a:graphicFrameLocks/>
          </p:cNvGraphicFramePr>
          <p:nvPr/>
        </p:nvGraphicFramePr>
        <p:xfrm>
          <a:off x="12647629" y="439049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8" name="Table Placeholder 6" descr="table">
            <a:extLst>
              <a:ext uri="{FF2B5EF4-FFF2-40B4-BE49-F238E27FC236}">
                <a16:creationId xmlns:a16="http://schemas.microsoft.com/office/drawing/2014/main" id="{B33A2165-DC20-4C2E-B8D4-9A7F06EC10BA}"/>
              </a:ext>
            </a:extLst>
          </p:cNvPr>
          <p:cNvGraphicFramePr>
            <a:graphicFrameLocks/>
          </p:cNvGraphicFramePr>
          <p:nvPr/>
        </p:nvGraphicFramePr>
        <p:xfrm>
          <a:off x="14493144" y="241654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69" name="Table Placeholder 6" descr="table">
            <a:extLst>
              <a:ext uri="{FF2B5EF4-FFF2-40B4-BE49-F238E27FC236}">
                <a16:creationId xmlns:a16="http://schemas.microsoft.com/office/drawing/2014/main" id="{AAD2AADB-7246-434B-B3D5-5BF1716430F4}"/>
              </a:ext>
            </a:extLst>
          </p:cNvPr>
          <p:cNvGraphicFramePr>
            <a:graphicFrameLocks/>
          </p:cNvGraphicFramePr>
          <p:nvPr/>
        </p:nvGraphicFramePr>
        <p:xfrm>
          <a:off x="14069976" y="264211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0" name="Table Placeholder 6" descr="table">
            <a:extLst>
              <a:ext uri="{FF2B5EF4-FFF2-40B4-BE49-F238E27FC236}">
                <a16:creationId xmlns:a16="http://schemas.microsoft.com/office/drawing/2014/main" id="{49BEB8EC-64FB-40B4-94BA-1136E3D570A7}"/>
              </a:ext>
            </a:extLst>
          </p:cNvPr>
          <p:cNvGraphicFramePr>
            <a:graphicFrameLocks/>
          </p:cNvGraphicFramePr>
          <p:nvPr/>
        </p:nvGraphicFramePr>
        <p:xfrm>
          <a:off x="13993902" y="219893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1" name="Table Placeholder 6" descr="table">
            <a:extLst>
              <a:ext uri="{FF2B5EF4-FFF2-40B4-BE49-F238E27FC236}">
                <a16:creationId xmlns:a16="http://schemas.microsoft.com/office/drawing/2014/main" id="{72F539BA-B9D5-4B04-87D7-1EE9705AD859}"/>
              </a:ext>
            </a:extLst>
          </p:cNvPr>
          <p:cNvGraphicFramePr>
            <a:graphicFrameLocks/>
          </p:cNvGraphicFramePr>
          <p:nvPr/>
        </p:nvGraphicFramePr>
        <p:xfrm>
          <a:off x="13591061" y="2439625"/>
          <a:ext cx="53968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682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2" name="Table Placeholder 6" descr="table">
            <a:extLst>
              <a:ext uri="{FF2B5EF4-FFF2-40B4-BE49-F238E27FC236}">
                <a16:creationId xmlns:a16="http://schemas.microsoft.com/office/drawing/2014/main" id="{2CA42C50-4268-4B93-A562-72AD1732E660}"/>
              </a:ext>
            </a:extLst>
          </p:cNvPr>
          <p:cNvGraphicFramePr>
            <a:graphicFrameLocks/>
          </p:cNvGraphicFramePr>
          <p:nvPr/>
        </p:nvGraphicFramePr>
        <p:xfrm>
          <a:off x="13531948" y="1971763"/>
          <a:ext cx="57329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98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3" name="Table Placeholder 6" descr="table">
            <a:extLst>
              <a:ext uri="{FF2B5EF4-FFF2-40B4-BE49-F238E27FC236}">
                <a16:creationId xmlns:a16="http://schemas.microsoft.com/office/drawing/2014/main" id="{8DC6692D-F990-4257-BAC5-7D6E2A149F7B}"/>
              </a:ext>
            </a:extLst>
          </p:cNvPr>
          <p:cNvGraphicFramePr>
            <a:graphicFrameLocks/>
          </p:cNvGraphicFramePr>
          <p:nvPr/>
        </p:nvGraphicFramePr>
        <p:xfrm>
          <a:off x="13249105" y="274610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4" name="Table Placeholder 6" descr="table">
            <a:extLst>
              <a:ext uri="{FF2B5EF4-FFF2-40B4-BE49-F238E27FC236}">
                <a16:creationId xmlns:a16="http://schemas.microsoft.com/office/drawing/2014/main" id="{C5EB0E76-6CBD-435E-B644-73D0F587BB50}"/>
              </a:ext>
            </a:extLst>
          </p:cNvPr>
          <p:cNvGraphicFramePr>
            <a:graphicFrameLocks/>
          </p:cNvGraphicFramePr>
          <p:nvPr/>
        </p:nvGraphicFramePr>
        <p:xfrm>
          <a:off x="13017923" y="2217138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5" name="Table Placeholder 6" descr="table">
            <a:extLst>
              <a:ext uri="{FF2B5EF4-FFF2-40B4-BE49-F238E27FC236}">
                <a16:creationId xmlns:a16="http://schemas.microsoft.com/office/drawing/2014/main" id="{DFCD8BF6-20BD-4201-B82C-651E9B886BF0}"/>
              </a:ext>
            </a:extLst>
          </p:cNvPr>
          <p:cNvGraphicFramePr>
            <a:graphicFrameLocks/>
          </p:cNvGraphicFramePr>
          <p:nvPr/>
        </p:nvGraphicFramePr>
        <p:xfrm>
          <a:off x="13036808" y="175140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7" name="Table Placeholder 6" descr="table">
            <a:extLst>
              <a:ext uri="{FF2B5EF4-FFF2-40B4-BE49-F238E27FC236}">
                <a16:creationId xmlns:a16="http://schemas.microsoft.com/office/drawing/2014/main" id="{33C26DE1-1B0D-4D48-BC1D-2EFDF1F3B777}"/>
              </a:ext>
            </a:extLst>
          </p:cNvPr>
          <p:cNvGraphicFramePr>
            <a:graphicFrameLocks/>
          </p:cNvGraphicFramePr>
          <p:nvPr/>
        </p:nvGraphicFramePr>
        <p:xfrm>
          <a:off x="12647629" y="25431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8" name="Table Placeholder 6" descr="table">
            <a:extLst>
              <a:ext uri="{FF2B5EF4-FFF2-40B4-BE49-F238E27FC236}">
                <a16:creationId xmlns:a16="http://schemas.microsoft.com/office/drawing/2014/main" id="{E30FBD78-EAF3-4ED0-ABB6-B3DE0D27F476}"/>
              </a:ext>
            </a:extLst>
          </p:cNvPr>
          <p:cNvGraphicFramePr>
            <a:graphicFrameLocks/>
          </p:cNvGraphicFramePr>
          <p:nvPr/>
        </p:nvGraphicFramePr>
        <p:xfrm>
          <a:off x="12640426" y="20620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9" name="Table Placeholder 6" descr="table">
            <a:extLst>
              <a:ext uri="{FF2B5EF4-FFF2-40B4-BE49-F238E27FC236}">
                <a16:creationId xmlns:a16="http://schemas.microsoft.com/office/drawing/2014/main" id="{9BC38FD8-194D-4D63-91C7-55B6E42830F0}"/>
              </a:ext>
            </a:extLst>
          </p:cNvPr>
          <p:cNvGraphicFramePr>
            <a:graphicFrameLocks/>
          </p:cNvGraphicFramePr>
          <p:nvPr/>
        </p:nvGraphicFramePr>
        <p:xfrm>
          <a:off x="12411498" y="2642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0" name="Table Placeholder 6" descr="table">
            <a:extLst>
              <a:ext uri="{FF2B5EF4-FFF2-40B4-BE49-F238E27FC236}">
                <a16:creationId xmlns:a16="http://schemas.microsoft.com/office/drawing/2014/main" id="{DCD1AA01-4762-4228-BA84-157AE3587844}"/>
              </a:ext>
            </a:extLst>
          </p:cNvPr>
          <p:cNvGraphicFramePr>
            <a:graphicFrameLocks/>
          </p:cNvGraphicFramePr>
          <p:nvPr/>
        </p:nvGraphicFramePr>
        <p:xfrm>
          <a:off x="12907121" y="5562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1" name="Table Placeholder 6" descr="table">
            <a:extLst>
              <a:ext uri="{FF2B5EF4-FFF2-40B4-BE49-F238E27FC236}">
                <a16:creationId xmlns:a16="http://schemas.microsoft.com/office/drawing/2014/main" id="{AE4CFD4A-E3CC-4BE6-81BD-A413EC7030E3}"/>
              </a:ext>
            </a:extLst>
          </p:cNvPr>
          <p:cNvGraphicFramePr>
            <a:graphicFrameLocks/>
          </p:cNvGraphicFramePr>
          <p:nvPr/>
        </p:nvGraphicFramePr>
        <p:xfrm>
          <a:off x="12768024" y="598915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2" name="Table Placeholder 6" descr="table">
            <a:extLst>
              <a:ext uri="{FF2B5EF4-FFF2-40B4-BE49-F238E27FC236}">
                <a16:creationId xmlns:a16="http://schemas.microsoft.com/office/drawing/2014/main" id="{8AC159EA-D5FF-4337-A931-6A4489247CDE}"/>
              </a:ext>
            </a:extLst>
          </p:cNvPr>
          <p:cNvGraphicFramePr>
            <a:graphicFrameLocks/>
          </p:cNvGraphicFramePr>
          <p:nvPr/>
        </p:nvGraphicFramePr>
        <p:xfrm>
          <a:off x="13294665" y="446153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3" name="Table Placeholder 6" descr="table">
            <a:extLst>
              <a:ext uri="{FF2B5EF4-FFF2-40B4-BE49-F238E27FC236}">
                <a16:creationId xmlns:a16="http://schemas.microsoft.com/office/drawing/2014/main" id="{BFBA9A3F-0D05-4AD8-BA94-219DC50798BF}"/>
              </a:ext>
            </a:extLst>
          </p:cNvPr>
          <p:cNvGraphicFramePr>
            <a:graphicFrameLocks/>
          </p:cNvGraphicFramePr>
          <p:nvPr/>
        </p:nvGraphicFramePr>
        <p:xfrm>
          <a:off x="13334088" y="911884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4" name="Table Placeholder 6" descr="table">
            <a:extLst>
              <a:ext uri="{FF2B5EF4-FFF2-40B4-BE49-F238E27FC236}">
                <a16:creationId xmlns:a16="http://schemas.microsoft.com/office/drawing/2014/main" id="{7F518CF6-60AE-4F39-8C00-412002232BB4}"/>
              </a:ext>
            </a:extLst>
          </p:cNvPr>
          <p:cNvGraphicFramePr>
            <a:graphicFrameLocks/>
          </p:cNvGraphicFramePr>
          <p:nvPr/>
        </p:nvGraphicFramePr>
        <p:xfrm>
          <a:off x="13853204" y="750253"/>
          <a:ext cx="455072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5" name="Table Placeholder 6" descr="table">
            <a:extLst>
              <a:ext uri="{FF2B5EF4-FFF2-40B4-BE49-F238E27FC236}">
                <a16:creationId xmlns:a16="http://schemas.microsoft.com/office/drawing/2014/main" id="{50A009DB-7C2F-4FC0-BBEC-38621031CD69}"/>
              </a:ext>
            </a:extLst>
          </p:cNvPr>
          <p:cNvGraphicFramePr>
            <a:graphicFrameLocks/>
          </p:cNvGraphicFramePr>
          <p:nvPr/>
        </p:nvGraphicFramePr>
        <p:xfrm>
          <a:off x="13818597" y="366556"/>
          <a:ext cx="657908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6" name="Table Placeholder 6" descr="table">
            <a:extLst>
              <a:ext uri="{FF2B5EF4-FFF2-40B4-BE49-F238E27FC236}">
                <a16:creationId xmlns:a16="http://schemas.microsoft.com/office/drawing/2014/main" id="{29B317A3-24D2-4E5C-9D54-3E23BC106350}"/>
              </a:ext>
            </a:extLst>
          </p:cNvPr>
          <p:cNvGraphicFramePr>
            <a:graphicFrameLocks/>
          </p:cNvGraphicFramePr>
          <p:nvPr/>
        </p:nvGraphicFramePr>
        <p:xfrm>
          <a:off x="13554659" y="9573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7" name="Table Placeholder 6" descr="table">
            <a:extLst>
              <a:ext uri="{FF2B5EF4-FFF2-40B4-BE49-F238E27FC236}">
                <a16:creationId xmlns:a16="http://schemas.microsoft.com/office/drawing/2014/main" id="{C34C0CB4-2ABC-4F46-B066-DE911B3AC396}"/>
              </a:ext>
            </a:extLst>
          </p:cNvPr>
          <p:cNvGraphicFramePr>
            <a:graphicFrameLocks/>
          </p:cNvGraphicFramePr>
          <p:nvPr/>
        </p:nvGraphicFramePr>
        <p:xfrm>
          <a:off x="14158191" y="-551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8" name="Table Placeholder 6" descr="table">
            <a:extLst>
              <a:ext uri="{FF2B5EF4-FFF2-40B4-BE49-F238E27FC236}">
                <a16:creationId xmlns:a16="http://schemas.microsoft.com/office/drawing/2014/main" id="{6D35F342-FED2-41C4-84E6-5E38B5A0DE15}"/>
              </a:ext>
            </a:extLst>
          </p:cNvPr>
          <p:cNvGraphicFramePr>
            <a:graphicFrameLocks/>
          </p:cNvGraphicFramePr>
          <p:nvPr/>
        </p:nvGraphicFramePr>
        <p:xfrm>
          <a:off x="14348221" y="648730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9" name="Table Placeholder 6" descr="table">
            <a:extLst>
              <a:ext uri="{FF2B5EF4-FFF2-40B4-BE49-F238E27FC236}">
                <a16:creationId xmlns:a16="http://schemas.microsoft.com/office/drawing/2014/main" id="{79D77C25-B727-4CBD-924F-30ECE47FBD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272153"/>
              </p:ext>
            </p:extLst>
          </p:nvPr>
        </p:nvGraphicFramePr>
        <p:xfrm>
          <a:off x="-4089371" y="441683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0" name="Table Placeholder 6" descr="table">
            <a:extLst>
              <a:ext uri="{FF2B5EF4-FFF2-40B4-BE49-F238E27FC236}">
                <a16:creationId xmlns:a16="http://schemas.microsoft.com/office/drawing/2014/main" id="{A0B6A92E-6AB5-4108-903B-64D852EE01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761031"/>
              </p:ext>
            </p:extLst>
          </p:nvPr>
        </p:nvGraphicFramePr>
        <p:xfrm>
          <a:off x="-3450912" y="442938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1" name="Table Placeholder 6" descr="table">
            <a:extLst>
              <a:ext uri="{FF2B5EF4-FFF2-40B4-BE49-F238E27FC236}">
                <a16:creationId xmlns:a16="http://schemas.microsoft.com/office/drawing/2014/main" id="{968330D8-9E93-418B-A4F6-15AA408DAA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710934"/>
              </p:ext>
            </p:extLst>
          </p:nvPr>
        </p:nvGraphicFramePr>
        <p:xfrm>
          <a:off x="-4055834" y="484609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2" name="Table Placeholder 6" descr="table">
            <a:extLst>
              <a:ext uri="{FF2B5EF4-FFF2-40B4-BE49-F238E27FC236}">
                <a16:creationId xmlns:a16="http://schemas.microsoft.com/office/drawing/2014/main" id="{FA8F5B29-9A9C-4274-9BCE-E35ED95751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313223"/>
              </p:ext>
            </p:extLst>
          </p:nvPr>
        </p:nvGraphicFramePr>
        <p:xfrm>
          <a:off x="-3434600" y="481687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3" name="Table Placeholder 6" descr="table">
            <a:extLst>
              <a:ext uri="{FF2B5EF4-FFF2-40B4-BE49-F238E27FC236}">
                <a16:creationId xmlns:a16="http://schemas.microsoft.com/office/drawing/2014/main" id="{6B27424E-094F-4A3B-8129-56A727E778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538905"/>
              </p:ext>
            </p:extLst>
          </p:nvPr>
        </p:nvGraphicFramePr>
        <p:xfrm>
          <a:off x="-3844634" y="524201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4" name="Table Placeholder 6" descr="table">
            <a:extLst>
              <a:ext uri="{FF2B5EF4-FFF2-40B4-BE49-F238E27FC236}">
                <a16:creationId xmlns:a16="http://schemas.microsoft.com/office/drawing/2014/main" id="{13FC4345-60FE-488B-8530-083E765B03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9813614"/>
              </p:ext>
            </p:extLst>
          </p:nvPr>
        </p:nvGraphicFramePr>
        <p:xfrm>
          <a:off x="-3304480" y="5469297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5" name="Table Placeholder 6" descr="table">
            <a:extLst>
              <a:ext uri="{FF2B5EF4-FFF2-40B4-BE49-F238E27FC236}">
                <a16:creationId xmlns:a16="http://schemas.microsoft.com/office/drawing/2014/main" id="{3372166E-C81C-47D7-9089-2FACCB19FF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7421850"/>
              </p:ext>
            </p:extLst>
          </p:nvPr>
        </p:nvGraphicFramePr>
        <p:xfrm>
          <a:off x="-4233739" y="5617993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6" name="Table Placeholder 6" descr="table">
            <a:extLst>
              <a:ext uri="{FF2B5EF4-FFF2-40B4-BE49-F238E27FC236}">
                <a16:creationId xmlns:a16="http://schemas.microsoft.com/office/drawing/2014/main" id="{2251E4F3-2743-4F61-BA89-782288BC0C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801496"/>
              </p:ext>
            </p:extLst>
          </p:nvPr>
        </p:nvGraphicFramePr>
        <p:xfrm>
          <a:off x="-3797289" y="58833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7" name="Table Placeholder 6" descr="table">
            <a:extLst>
              <a:ext uri="{FF2B5EF4-FFF2-40B4-BE49-F238E27FC236}">
                <a16:creationId xmlns:a16="http://schemas.microsoft.com/office/drawing/2014/main" id="{0A27777C-E499-4D32-B987-85138542A0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3381641"/>
              </p:ext>
            </p:extLst>
          </p:nvPr>
        </p:nvGraphicFramePr>
        <p:xfrm>
          <a:off x="-3208825" y="600004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8" name="Table Placeholder 6" descr="table">
            <a:extLst>
              <a:ext uri="{FF2B5EF4-FFF2-40B4-BE49-F238E27FC236}">
                <a16:creationId xmlns:a16="http://schemas.microsoft.com/office/drawing/2014/main" id="{A8B9FABF-3DEA-499F-ADC2-8C7B0954C2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3672526"/>
              </p:ext>
            </p:extLst>
          </p:nvPr>
        </p:nvGraphicFramePr>
        <p:xfrm>
          <a:off x="-4211076" y="619040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9" name="Table Placeholder 6" descr="table">
            <a:extLst>
              <a:ext uri="{FF2B5EF4-FFF2-40B4-BE49-F238E27FC236}">
                <a16:creationId xmlns:a16="http://schemas.microsoft.com/office/drawing/2014/main" id="{636936F9-4158-4BA1-ADA5-8F464E977F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112608"/>
              </p:ext>
            </p:extLst>
          </p:nvPr>
        </p:nvGraphicFramePr>
        <p:xfrm>
          <a:off x="-3338553" y="247504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0" name="Table Placeholder 6" descr="table">
            <a:extLst>
              <a:ext uri="{FF2B5EF4-FFF2-40B4-BE49-F238E27FC236}">
                <a16:creationId xmlns:a16="http://schemas.microsoft.com/office/drawing/2014/main" id="{06BEF087-4046-4562-915B-C9B576981E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281861"/>
              </p:ext>
            </p:extLst>
          </p:nvPr>
        </p:nvGraphicFramePr>
        <p:xfrm>
          <a:off x="-3791497" y="235663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1" name="Table Placeholder 6" descr="table">
            <a:extLst>
              <a:ext uri="{FF2B5EF4-FFF2-40B4-BE49-F238E27FC236}">
                <a16:creationId xmlns:a16="http://schemas.microsoft.com/office/drawing/2014/main" id="{5B32EBAE-C721-451F-A1A6-106012A119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463373"/>
              </p:ext>
            </p:extLst>
          </p:nvPr>
        </p:nvGraphicFramePr>
        <p:xfrm>
          <a:off x="-3815000" y="275075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2" name="Table Placeholder 6" descr="table">
            <a:extLst>
              <a:ext uri="{FF2B5EF4-FFF2-40B4-BE49-F238E27FC236}">
                <a16:creationId xmlns:a16="http://schemas.microsoft.com/office/drawing/2014/main" id="{B3E8F151-EEB3-4892-91D5-BD15966227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8404107"/>
              </p:ext>
            </p:extLst>
          </p:nvPr>
        </p:nvGraphicFramePr>
        <p:xfrm>
          <a:off x="-4410096" y="230937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3" name="Table Placeholder 6" descr="table">
            <a:extLst>
              <a:ext uri="{FF2B5EF4-FFF2-40B4-BE49-F238E27FC236}">
                <a16:creationId xmlns:a16="http://schemas.microsoft.com/office/drawing/2014/main" id="{917632E9-3063-43DA-A654-8154E6F1E3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254960"/>
              </p:ext>
            </p:extLst>
          </p:nvPr>
        </p:nvGraphicFramePr>
        <p:xfrm>
          <a:off x="-4219204" y="279623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4" name="Table Placeholder 6" descr="table">
            <a:extLst>
              <a:ext uri="{FF2B5EF4-FFF2-40B4-BE49-F238E27FC236}">
                <a16:creationId xmlns:a16="http://schemas.microsoft.com/office/drawing/2014/main" id="{43A15022-545B-4941-98EE-58659609F6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5362646"/>
              </p:ext>
            </p:extLst>
          </p:nvPr>
        </p:nvGraphicFramePr>
        <p:xfrm>
          <a:off x="-4523008" y="284155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5" name="Table Placeholder 6" descr="table">
            <a:extLst>
              <a:ext uri="{FF2B5EF4-FFF2-40B4-BE49-F238E27FC236}">
                <a16:creationId xmlns:a16="http://schemas.microsoft.com/office/drawing/2014/main" id="{53152328-0D8A-4CCD-8D9B-77780BE0A6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6940499"/>
              </p:ext>
            </p:extLst>
          </p:nvPr>
        </p:nvGraphicFramePr>
        <p:xfrm>
          <a:off x="-3687864" y="3276851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6" name="Table Placeholder 6" descr="table">
            <a:extLst>
              <a:ext uri="{FF2B5EF4-FFF2-40B4-BE49-F238E27FC236}">
                <a16:creationId xmlns:a16="http://schemas.microsoft.com/office/drawing/2014/main" id="{D02422B7-19C6-4A5F-9227-58FC4D8D64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55766"/>
              </p:ext>
            </p:extLst>
          </p:nvPr>
        </p:nvGraphicFramePr>
        <p:xfrm>
          <a:off x="-4317485" y="332697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7" name="Table Placeholder 6" descr="table">
            <a:extLst>
              <a:ext uri="{FF2B5EF4-FFF2-40B4-BE49-F238E27FC236}">
                <a16:creationId xmlns:a16="http://schemas.microsoft.com/office/drawing/2014/main" id="{EC546BA8-FAA5-4F47-9A0E-4421B84F19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7858361"/>
              </p:ext>
            </p:extLst>
          </p:nvPr>
        </p:nvGraphicFramePr>
        <p:xfrm>
          <a:off x="-4740797" y="353862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8" name="Table Placeholder 6" descr="table">
            <a:extLst>
              <a:ext uri="{FF2B5EF4-FFF2-40B4-BE49-F238E27FC236}">
                <a16:creationId xmlns:a16="http://schemas.microsoft.com/office/drawing/2014/main" id="{010FE6D6-4BF2-4F2B-8285-4CF4D0E9E5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529497"/>
              </p:ext>
            </p:extLst>
          </p:nvPr>
        </p:nvGraphicFramePr>
        <p:xfrm>
          <a:off x="-4111176" y="380655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9" name="Table Placeholder 6" descr="table">
            <a:extLst>
              <a:ext uri="{FF2B5EF4-FFF2-40B4-BE49-F238E27FC236}">
                <a16:creationId xmlns:a16="http://schemas.microsoft.com/office/drawing/2014/main" id="{6F6193EB-B01B-4284-B374-82AE17A6CF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449029"/>
              </p:ext>
            </p:extLst>
          </p:nvPr>
        </p:nvGraphicFramePr>
        <p:xfrm>
          <a:off x="-1235427" y="172679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0" name="Table Placeholder 6" descr="table">
            <a:extLst>
              <a:ext uri="{FF2B5EF4-FFF2-40B4-BE49-F238E27FC236}">
                <a16:creationId xmlns:a16="http://schemas.microsoft.com/office/drawing/2014/main" id="{4241A64E-AF01-4B94-BEDE-1125D0F90F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971782"/>
              </p:ext>
            </p:extLst>
          </p:nvPr>
        </p:nvGraphicFramePr>
        <p:xfrm>
          <a:off x="-1669420" y="165678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1" name="Table Placeholder 6" descr="table">
            <a:extLst>
              <a:ext uri="{FF2B5EF4-FFF2-40B4-BE49-F238E27FC236}">
                <a16:creationId xmlns:a16="http://schemas.microsoft.com/office/drawing/2014/main" id="{50A2BDCE-7E6A-4455-9BA9-BA85C986F0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9026718"/>
              </p:ext>
            </p:extLst>
          </p:nvPr>
        </p:nvGraphicFramePr>
        <p:xfrm>
          <a:off x="-2106112" y="16917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2" name="Table Placeholder 6" descr="table">
            <a:extLst>
              <a:ext uri="{FF2B5EF4-FFF2-40B4-BE49-F238E27FC236}">
                <a16:creationId xmlns:a16="http://schemas.microsoft.com/office/drawing/2014/main" id="{D6A98B89-A017-4551-97CE-39733D57D1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552401"/>
              </p:ext>
            </p:extLst>
          </p:nvPr>
        </p:nvGraphicFramePr>
        <p:xfrm>
          <a:off x="-1888484" y="12798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3" name="Table Placeholder 6" descr="table">
            <a:extLst>
              <a:ext uri="{FF2B5EF4-FFF2-40B4-BE49-F238E27FC236}">
                <a16:creationId xmlns:a16="http://schemas.microsoft.com/office/drawing/2014/main" id="{DF3EF740-D6CA-47D7-8B81-CE01B48458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730930"/>
              </p:ext>
            </p:extLst>
          </p:nvPr>
        </p:nvGraphicFramePr>
        <p:xfrm>
          <a:off x="-2512257" y="12798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4" name="Table Placeholder 6" descr="table">
            <a:extLst>
              <a:ext uri="{FF2B5EF4-FFF2-40B4-BE49-F238E27FC236}">
                <a16:creationId xmlns:a16="http://schemas.microsoft.com/office/drawing/2014/main" id="{AAE52DBB-52EB-4CDA-A8F0-2378BC91BE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0215286"/>
              </p:ext>
            </p:extLst>
          </p:nvPr>
        </p:nvGraphicFramePr>
        <p:xfrm>
          <a:off x="-2591429" y="172679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5" name="Table Placeholder 6" descr="table">
            <a:extLst>
              <a:ext uri="{FF2B5EF4-FFF2-40B4-BE49-F238E27FC236}">
                <a16:creationId xmlns:a16="http://schemas.microsoft.com/office/drawing/2014/main" id="{D0030F75-12F6-4985-8A89-A85B71611C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2003"/>
              </p:ext>
            </p:extLst>
          </p:nvPr>
        </p:nvGraphicFramePr>
        <p:xfrm>
          <a:off x="-3101737" y="1425577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6" name="Table Placeholder 6" descr="table">
            <a:extLst>
              <a:ext uri="{FF2B5EF4-FFF2-40B4-BE49-F238E27FC236}">
                <a16:creationId xmlns:a16="http://schemas.microsoft.com/office/drawing/2014/main" id="{F01A7DB0-5909-4390-B9A2-64240B4F21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376076"/>
              </p:ext>
            </p:extLst>
          </p:nvPr>
        </p:nvGraphicFramePr>
        <p:xfrm>
          <a:off x="-3524645" y="119904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7" name="Table Placeholder 6" descr="table">
            <a:extLst>
              <a:ext uri="{FF2B5EF4-FFF2-40B4-BE49-F238E27FC236}">
                <a16:creationId xmlns:a16="http://schemas.microsoft.com/office/drawing/2014/main" id="{613A6C6F-2943-45D4-9ECD-9EA74AF22F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5126873"/>
              </p:ext>
            </p:extLst>
          </p:nvPr>
        </p:nvGraphicFramePr>
        <p:xfrm>
          <a:off x="-3601003" y="172679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8" name="Table Placeholder 6" descr="table">
            <a:extLst>
              <a:ext uri="{FF2B5EF4-FFF2-40B4-BE49-F238E27FC236}">
                <a16:creationId xmlns:a16="http://schemas.microsoft.com/office/drawing/2014/main" id="{8E194F88-F027-43F7-9D37-121A5F6876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5444978"/>
              </p:ext>
            </p:extLst>
          </p:nvPr>
        </p:nvGraphicFramePr>
        <p:xfrm>
          <a:off x="-4001183" y="133559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9" name="Table Placeholder 6" descr="table">
            <a:extLst>
              <a:ext uri="{FF2B5EF4-FFF2-40B4-BE49-F238E27FC236}">
                <a16:creationId xmlns:a16="http://schemas.microsoft.com/office/drawing/2014/main" id="{25EF196B-BFAC-4AE7-B0FB-46A3BB90FA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5175080"/>
              </p:ext>
            </p:extLst>
          </p:nvPr>
        </p:nvGraphicFramePr>
        <p:xfrm>
          <a:off x="-874196" y="43634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0" name="Table Placeholder 6" descr="table">
            <a:extLst>
              <a:ext uri="{FF2B5EF4-FFF2-40B4-BE49-F238E27FC236}">
                <a16:creationId xmlns:a16="http://schemas.microsoft.com/office/drawing/2014/main" id="{615B8FD6-DE14-4B83-9408-B727E8547B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5646134"/>
              </p:ext>
            </p:extLst>
          </p:nvPr>
        </p:nvGraphicFramePr>
        <p:xfrm>
          <a:off x="-1308070" y="62328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1" name="Table Placeholder 6" descr="table">
            <a:extLst>
              <a:ext uri="{FF2B5EF4-FFF2-40B4-BE49-F238E27FC236}">
                <a16:creationId xmlns:a16="http://schemas.microsoft.com/office/drawing/2014/main" id="{33046DC1-9DA1-428D-AE52-3D20BA19F8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971171"/>
              </p:ext>
            </p:extLst>
          </p:nvPr>
        </p:nvGraphicFramePr>
        <p:xfrm>
          <a:off x="-1354474" y="5366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2" name="Table Placeholder 6" descr="table">
            <a:extLst>
              <a:ext uri="{FF2B5EF4-FFF2-40B4-BE49-F238E27FC236}">
                <a16:creationId xmlns:a16="http://schemas.microsoft.com/office/drawing/2014/main" id="{68B03C57-17AA-4989-AD14-B5CD628DC7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2301106"/>
              </p:ext>
            </p:extLst>
          </p:nvPr>
        </p:nvGraphicFramePr>
        <p:xfrm>
          <a:off x="-1826668" y="41015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3" name="Table Placeholder 6" descr="table">
            <a:extLst>
              <a:ext uri="{FF2B5EF4-FFF2-40B4-BE49-F238E27FC236}">
                <a16:creationId xmlns:a16="http://schemas.microsoft.com/office/drawing/2014/main" id="{DA5EEC66-705B-4455-A922-907EFA6E00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697873"/>
              </p:ext>
            </p:extLst>
          </p:nvPr>
        </p:nvGraphicFramePr>
        <p:xfrm>
          <a:off x="-2133596" y="631734"/>
          <a:ext cx="458237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237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4" name="Table Placeholder 6" descr="table">
            <a:extLst>
              <a:ext uri="{FF2B5EF4-FFF2-40B4-BE49-F238E27FC236}">
                <a16:creationId xmlns:a16="http://schemas.microsoft.com/office/drawing/2014/main" id="{9F6CEA4C-A025-4851-ABE0-5A1D9193B4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270520"/>
              </p:ext>
            </p:extLst>
          </p:nvPr>
        </p:nvGraphicFramePr>
        <p:xfrm>
          <a:off x="-2271825" y="206549"/>
          <a:ext cx="553325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325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5" name="Table Placeholder 6" descr="table">
            <a:extLst>
              <a:ext uri="{FF2B5EF4-FFF2-40B4-BE49-F238E27FC236}">
                <a16:creationId xmlns:a16="http://schemas.microsoft.com/office/drawing/2014/main" id="{D531D741-AFC5-4EA5-8A54-29C8D92C96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431327"/>
              </p:ext>
            </p:extLst>
          </p:nvPr>
        </p:nvGraphicFramePr>
        <p:xfrm>
          <a:off x="-2854031" y="685931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6" name="Table Placeholder 6" descr="table">
            <a:extLst>
              <a:ext uri="{FF2B5EF4-FFF2-40B4-BE49-F238E27FC236}">
                <a16:creationId xmlns:a16="http://schemas.microsoft.com/office/drawing/2014/main" id="{73FBAC84-49C8-4529-AE8E-DBAACC278D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4224441"/>
              </p:ext>
            </p:extLst>
          </p:nvPr>
        </p:nvGraphicFramePr>
        <p:xfrm>
          <a:off x="-3113474" y="25453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7" name="Table Placeholder 6" descr="table">
            <a:extLst>
              <a:ext uri="{FF2B5EF4-FFF2-40B4-BE49-F238E27FC236}">
                <a16:creationId xmlns:a16="http://schemas.microsoft.com/office/drawing/2014/main" id="{01057A35-630F-443C-BE1D-6E33D106EF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8599047"/>
              </p:ext>
            </p:extLst>
          </p:nvPr>
        </p:nvGraphicFramePr>
        <p:xfrm>
          <a:off x="-3415222" y="64785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8" name="Table Placeholder 6" descr="table">
            <a:extLst>
              <a:ext uri="{FF2B5EF4-FFF2-40B4-BE49-F238E27FC236}">
                <a16:creationId xmlns:a16="http://schemas.microsoft.com/office/drawing/2014/main" id="{6497B283-8B4B-4D67-AD8C-E0D59A7A3D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8203788"/>
              </p:ext>
            </p:extLst>
          </p:nvPr>
        </p:nvGraphicFramePr>
        <p:xfrm>
          <a:off x="-2811726" y="-11355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EACEC47D-D975-4426-9D6F-D0B8812F1F00}"/>
              </a:ext>
            </a:extLst>
          </p:cNvPr>
          <p:cNvSpPr txBox="1"/>
          <p:nvPr/>
        </p:nvSpPr>
        <p:spPr>
          <a:xfrm>
            <a:off x="180340" y="2485449"/>
            <a:ext cx="361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ТАБЛИЦА МНОЖЕЊА ДО 100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0681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8966" y="91855"/>
            <a:ext cx="6439670" cy="6511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132. </a:t>
            </a: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Замени примере сабирања примерима множења:</a:t>
            </a: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 </a:t>
            </a:r>
            <a:r>
              <a:rPr lang="en-GB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</a:p>
          <a:p>
            <a:pPr marL="0" indent="0">
              <a:buNone/>
            </a:pPr>
            <a:br>
              <a:rPr lang="en-GB" altLang="en-US" sz="1600" dirty="0">
                <a:latin typeface="+mj-lt"/>
              </a:rPr>
            </a:br>
            <a:endParaRPr lang="en-GB" altLang="en-US" sz="1600" dirty="0"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Из пионирског кампа деца су се враћала у два аутобуса: У једном је било 38 деце, у другом исто толико. Вратило се укупно 43 дечака. 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136. У такмичењу у скоковима у воду учествовало је 9 девојчица, било их је за 2 мање од дечака. Колико дечака је учествовало у такмичењу?</a:t>
            </a:r>
            <a:br>
              <a:rPr lang="en-GB" altLang="en-US" sz="1600" dirty="0">
                <a:latin typeface="+mj-lt"/>
              </a:rPr>
            </a:b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Израчунај:</a:t>
            </a:r>
            <a:br>
              <a:rPr lang="en-GB" altLang="en-US" sz="1600" dirty="0">
                <a:latin typeface="+mj-lt"/>
              </a:rPr>
            </a:b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7C2BDD-5B58-461F-9FDE-379276F96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778328"/>
              </p:ext>
            </p:extLst>
          </p:nvPr>
        </p:nvGraphicFramePr>
        <p:xfrm>
          <a:off x="6914871" y="602864"/>
          <a:ext cx="3808197" cy="37447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3752">
                  <a:extLst>
                    <a:ext uri="{9D8B030D-6E8A-4147-A177-3AD203B41FA5}">
                      <a16:colId xmlns:a16="http://schemas.microsoft.com/office/drawing/2014/main" val="2831167154"/>
                    </a:ext>
                  </a:extLst>
                </a:gridCol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374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 + 3 + 3 + 3 + 3 =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 + 6 + 6 =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EED61E-3DF3-41CC-B726-8FEF2AB17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212104"/>
              </p:ext>
            </p:extLst>
          </p:nvPr>
        </p:nvGraphicFramePr>
        <p:xfrm>
          <a:off x="6043252" y="1719927"/>
          <a:ext cx="5474572" cy="67245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23912">
                  <a:extLst>
                    <a:ext uri="{9D8B030D-6E8A-4147-A177-3AD203B41FA5}">
                      <a16:colId xmlns:a16="http://schemas.microsoft.com/office/drawing/2014/main" val="4149151847"/>
                    </a:ext>
                  </a:extLst>
                </a:gridCol>
                <a:gridCol w="2025807">
                  <a:extLst>
                    <a:ext uri="{9D8B030D-6E8A-4147-A177-3AD203B41FA5}">
                      <a16:colId xmlns:a16="http://schemas.microsoft.com/office/drawing/2014/main" val="3033116861"/>
                    </a:ext>
                  </a:extLst>
                </a:gridCol>
                <a:gridCol w="1724853">
                  <a:extLst>
                    <a:ext uri="{9D8B030D-6E8A-4147-A177-3AD203B41FA5}">
                      <a16:colId xmlns:a16="http://schemas.microsoft.com/office/drawing/2014/main" val="2805641912"/>
                    </a:ext>
                  </a:extLst>
                </a:gridCol>
              </a:tblGrid>
              <a:tr h="456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+ 8 + 8 + 8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 + 5 + 5 + 5 + 5 + 5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+ 4 + 47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9346745"/>
                  </a:ext>
                </a:extLst>
              </a:tr>
              <a:tr h="1620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12 + 12 + 12 =</a:t>
                      </a:r>
                      <a:endParaRPr lang="en-GB" sz="14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 + 82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 + 8 + 5 + 9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959851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087437"/>
              </p:ext>
            </p:extLst>
          </p:nvPr>
        </p:nvGraphicFramePr>
        <p:xfrm>
          <a:off x="5921065" y="3069809"/>
          <a:ext cx="2597311" cy="71838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64870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865505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866936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405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+ 8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 + 17 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16 + 28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+ 1</a:t>
                      </a:r>
                      <a:endParaRPr lang="en-GB" sz="16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17 + 2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 + 16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560873"/>
              </p:ext>
            </p:extLst>
          </p:nvPr>
        </p:nvGraphicFramePr>
        <p:xfrm>
          <a:off x="6043252" y="5877861"/>
          <a:ext cx="4716000" cy="8661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40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(40 + 7) – (10 + 5)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+ 6 - 11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13 + 48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460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(60 + 9) – (40 + 2)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+ 5 - 12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78 - 69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40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E5171-76AA-4E2E-BC85-6A3B6B1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20</a:t>
            </a:fld>
            <a:endParaRPr lang="en-US" noProof="0" dirty="0"/>
          </a:p>
        </p:txBody>
      </p:sp>
      <p:graphicFrame>
        <p:nvGraphicFramePr>
          <p:cNvPr id="36" name="Table 36">
            <a:extLst>
              <a:ext uri="{FF2B5EF4-FFF2-40B4-BE49-F238E27FC236}">
                <a16:creationId xmlns:a16="http://schemas.microsoft.com/office/drawing/2014/main" id="{2E101DF8-C8F4-4A87-B4B4-1629984F453F}"/>
              </a:ext>
            </a:extLst>
          </p:cNvPr>
          <p:cNvGraphicFramePr>
            <a:graphicFrameLocks noGrp="1"/>
          </p:cNvGraphicFramePr>
          <p:nvPr>
            <p:ph type="media" sz="quarter" idx="13"/>
            <p:extLst>
              <p:ext uri="{D42A27DB-BD31-4B8C-83A1-F6EECF244321}">
                <p14:modId xmlns:p14="http://schemas.microsoft.com/office/powerpoint/2010/main" val="3457378231"/>
              </p:ext>
            </p:extLst>
          </p:nvPr>
        </p:nvGraphicFramePr>
        <p:xfrm>
          <a:off x="4316763" y="392830"/>
          <a:ext cx="5940000" cy="59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38021995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84206972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96357517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26266037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19912528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7157648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09322039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18978978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7307834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626424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3181969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sz="3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•</a:t>
                      </a:r>
                      <a:endParaRPr lang="en-GB" sz="3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16898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05172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88794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85887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80814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8865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68236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80293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2710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887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04463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1941CA-3B67-4C24-9A4B-46201C9C7F30}"/>
              </a:ext>
            </a:extLst>
          </p:cNvPr>
          <p:cNvGraphicFramePr>
            <a:graphicFrameLocks noGrp="1"/>
          </p:cNvGraphicFramePr>
          <p:nvPr/>
        </p:nvGraphicFramePr>
        <p:xfrm>
          <a:off x="-1711738" y="5018926"/>
          <a:ext cx="556489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89">
                  <a:extLst>
                    <a:ext uri="{9D8B030D-6E8A-4147-A177-3AD203B41FA5}">
                      <a16:colId xmlns:a16="http://schemas.microsoft.com/office/drawing/2014/main" val="278443629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AD3109-43A3-476B-BBA4-20ECABD608D2}"/>
              </a:ext>
            </a:extLst>
          </p:cNvPr>
          <p:cNvGraphicFramePr>
            <a:graphicFrameLocks noGrp="1"/>
          </p:cNvGraphicFramePr>
          <p:nvPr/>
        </p:nvGraphicFramePr>
        <p:xfrm>
          <a:off x="-2252483" y="600186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3602264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C6D1F11-69B9-4A4B-9E3E-2F24FF672BD9}"/>
              </a:ext>
            </a:extLst>
          </p:cNvPr>
          <p:cNvGraphicFramePr>
            <a:graphicFrameLocks noGrp="1"/>
          </p:cNvGraphicFramePr>
          <p:nvPr/>
        </p:nvGraphicFramePr>
        <p:xfrm>
          <a:off x="-1522196" y="583912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4789002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16F379-31D0-4A4E-8BFB-0D5F81F8AFC4}"/>
              </a:ext>
            </a:extLst>
          </p:cNvPr>
          <p:cNvGraphicFramePr>
            <a:graphicFrameLocks noGrp="1"/>
          </p:cNvGraphicFramePr>
          <p:nvPr/>
        </p:nvGraphicFramePr>
        <p:xfrm>
          <a:off x="-1321639" y="653747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05076608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3343EF2-3189-4FBA-B325-28A6554E638D}"/>
              </a:ext>
            </a:extLst>
          </p:cNvPr>
          <p:cNvGraphicFramePr>
            <a:graphicFrameLocks noGrp="1"/>
          </p:cNvGraphicFramePr>
          <p:nvPr/>
        </p:nvGraphicFramePr>
        <p:xfrm>
          <a:off x="-2443829" y="533229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800239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4D5EE89-9DC2-4995-AEC6-3D8D58088693}"/>
              </a:ext>
            </a:extLst>
          </p:cNvPr>
          <p:cNvGraphicFramePr>
            <a:graphicFrameLocks noGrp="1"/>
          </p:cNvGraphicFramePr>
          <p:nvPr/>
        </p:nvGraphicFramePr>
        <p:xfrm>
          <a:off x="-848266" y="4952169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125578009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A793EEF-A520-4A04-B4A0-E8904F7D90B2}"/>
              </a:ext>
            </a:extLst>
          </p:cNvPr>
          <p:cNvGraphicFramePr>
            <a:graphicFrameLocks noGrp="1"/>
          </p:cNvGraphicFramePr>
          <p:nvPr/>
        </p:nvGraphicFramePr>
        <p:xfrm>
          <a:off x="-791909" y="5772923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9457037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750F7EA-BBC3-4F51-BE9D-FEE86202B176}"/>
              </a:ext>
            </a:extLst>
          </p:cNvPr>
          <p:cNvGraphicFramePr>
            <a:graphicFrameLocks noGrp="1"/>
          </p:cNvGraphicFramePr>
          <p:nvPr/>
        </p:nvGraphicFramePr>
        <p:xfrm>
          <a:off x="-891736" y="620222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77449065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DF62C2F-83D0-424A-B6D3-9922CC4793C2}"/>
              </a:ext>
            </a:extLst>
          </p:cNvPr>
          <p:cNvGraphicFramePr>
            <a:graphicFrameLocks noGrp="1"/>
          </p:cNvGraphicFramePr>
          <p:nvPr/>
        </p:nvGraphicFramePr>
        <p:xfrm>
          <a:off x="-1033077" y="593684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9952268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8C83F15-DFA8-4D4E-B6B7-D3CFB3C063B1}"/>
              </a:ext>
            </a:extLst>
          </p:cNvPr>
          <p:cNvGraphicFramePr>
            <a:graphicFrameLocks noGrp="1"/>
          </p:cNvGraphicFramePr>
          <p:nvPr/>
        </p:nvGraphicFramePr>
        <p:xfrm>
          <a:off x="-1486224" y="559254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83829952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9" name="Table Placeholder 6" descr="table">
            <a:extLst>
              <a:ext uri="{FF2B5EF4-FFF2-40B4-BE49-F238E27FC236}">
                <a16:creationId xmlns:a16="http://schemas.microsoft.com/office/drawing/2014/main" id="{EAE4653E-EF2E-4DE6-95D9-2171642E3E57}"/>
              </a:ext>
            </a:extLst>
          </p:cNvPr>
          <p:cNvGraphicFramePr>
            <a:graphicFrameLocks/>
          </p:cNvGraphicFramePr>
          <p:nvPr/>
        </p:nvGraphicFramePr>
        <p:xfrm>
          <a:off x="-2571310" y="249427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0" name="Table Placeholder 6" descr="table">
            <a:extLst>
              <a:ext uri="{FF2B5EF4-FFF2-40B4-BE49-F238E27FC236}">
                <a16:creationId xmlns:a16="http://schemas.microsoft.com/office/drawing/2014/main" id="{E5330DD2-42DC-47B1-9300-EEEA68863F7D}"/>
              </a:ext>
            </a:extLst>
          </p:cNvPr>
          <p:cNvGraphicFramePr>
            <a:graphicFrameLocks/>
          </p:cNvGraphicFramePr>
          <p:nvPr/>
        </p:nvGraphicFramePr>
        <p:xfrm>
          <a:off x="-2206167" y="277168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1" name="Table Placeholder 6" descr="table">
            <a:extLst>
              <a:ext uri="{FF2B5EF4-FFF2-40B4-BE49-F238E27FC236}">
                <a16:creationId xmlns:a16="http://schemas.microsoft.com/office/drawing/2014/main" id="{FC0CB5FE-6AEE-4BAE-B9E6-25EFEB8D08D1}"/>
              </a:ext>
            </a:extLst>
          </p:cNvPr>
          <p:cNvGraphicFramePr>
            <a:graphicFrameLocks/>
          </p:cNvGraphicFramePr>
          <p:nvPr/>
        </p:nvGraphicFramePr>
        <p:xfrm>
          <a:off x="-2596226" y="316362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2" name="Table Placeholder 6" descr="table">
            <a:extLst>
              <a:ext uri="{FF2B5EF4-FFF2-40B4-BE49-F238E27FC236}">
                <a16:creationId xmlns:a16="http://schemas.microsoft.com/office/drawing/2014/main" id="{5DD19816-3339-47C6-8F07-9119E65ADC26}"/>
              </a:ext>
            </a:extLst>
          </p:cNvPr>
          <p:cNvGraphicFramePr>
            <a:graphicFrameLocks/>
          </p:cNvGraphicFramePr>
          <p:nvPr/>
        </p:nvGraphicFramePr>
        <p:xfrm>
          <a:off x="-2162496" y="336332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3" name="Table Placeholder 6" descr="table">
            <a:extLst>
              <a:ext uri="{FF2B5EF4-FFF2-40B4-BE49-F238E27FC236}">
                <a16:creationId xmlns:a16="http://schemas.microsoft.com/office/drawing/2014/main" id="{05F5A5E1-9B2A-4805-B8D2-245923A273D4}"/>
              </a:ext>
            </a:extLst>
          </p:cNvPr>
          <p:cNvGraphicFramePr>
            <a:graphicFrameLocks/>
          </p:cNvGraphicFramePr>
          <p:nvPr/>
        </p:nvGraphicFramePr>
        <p:xfrm>
          <a:off x="-2095363" y="236520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4" name="Table Placeholder 6" descr="table">
            <a:extLst>
              <a:ext uri="{FF2B5EF4-FFF2-40B4-BE49-F238E27FC236}">
                <a16:creationId xmlns:a16="http://schemas.microsoft.com/office/drawing/2014/main" id="{0F50EB6D-C677-44D1-BBF8-8AE039A6BCC3}"/>
              </a:ext>
            </a:extLst>
          </p:cNvPr>
          <p:cNvGraphicFramePr>
            <a:graphicFrameLocks/>
          </p:cNvGraphicFramePr>
          <p:nvPr/>
        </p:nvGraphicFramePr>
        <p:xfrm>
          <a:off x="-1538873" y="3280805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5" name="Table Placeholder 6" descr="table">
            <a:extLst>
              <a:ext uri="{FF2B5EF4-FFF2-40B4-BE49-F238E27FC236}">
                <a16:creationId xmlns:a16="http://schemas.microsoft.com/office/drawing/2014/main" id="{775938BB-330D-4AC1-A0FC-3A6B6B212663}"/>
              </a:ext>
            </a:extLst>
          </p:cNvPr>
          <p:cNvGraphicFramePr>
            <a:graphicFrameLocks/>
          </p:cNvGraphicFramePr>
          <p:nvPr/>
        </p:nvGraphicFramePr>
        <p:xfrm>
          <a:off x="-1666724" y="2681921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6" name="Table Placeholder 6" descr="table">
            <a:extLst>
              <a:ext uri="{FF2B5EF4-FFF2-40B4-BE49-F238E27FC236}">
                <a16:creationId xmlns:a16="http://schemas.microsoft.com/office/drawing/2014/main" id="{56D6B95A-FE35-424B-9CF5-26F23A6BF92E}"/>
              </a:ext>
            </a:extLst>
          </p:cNvPr>
          <p:cNvGraphicFramePr>
            <a:graphicFrameLocks/>
          </p:cNvGraphicFramePr>
          <p:nvPr/>
        </p:nvGraphicFramePr>
        <p:xfrm>
          <a:off x="-1475880" y="20379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7" name="Table Placeholder 6" descr="table">
            <a:extLst>
              <a:ext uri="{FF2B5EF4-FFF2-40B4-BE49-F238E27FC236}">
                <a16:creationId xmlns:a16="http://schemas.microsoft.com/office/drawing/2014/main" id="{A00EB009-2034-429A-9AFA-54A5A07EC435}"/>
              </a:ext>
            </a:extLst>
          </p:cNvPr>
          <p:cNvGraphicFramePr>
            <a:graphicFrameLocks/>
          </p:cNvGraphicFramePr>
          <p:nvPr/>
        </p:nvGraphicFramePr>
        <p:xfrm>
          <a:off x="-1062926" y="2539801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8" name="Table Placeholder 6" descr="table">
            <a:extLst>
              <a:ext uri="{FF2B5EF4-FFF2-40B4-BE49-F238E27FC236}">
                <a16:creationId xmlns:a16="http://schemas.microsoft.com/office/drawing/2014/main" id="{95CA5847-5CA3-4548-88C8-25DF69A00234}"/>
              </a:ext>
            </a:extLst>
          </p:cNvPr>
          <p:cNvGraphicFramePr>
            <a:graphicFrameLocks/>
          </p:cNvGraphicFramePr>
          <p:nvPr/>
        </p:nvGraphicFramePr>
        <p:xfrm>
          <a:off x="-1076229" y="3111899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47" name="Table Placeholder 6" descr="table">
            <a:extLst>
              <a:ext uri="{FF2B5EF4-FFF2-40B4-BE49-F238E27FC236}">
                <a16:creationId xmlns:a16="http://schemas.microsoft.com/office/drawing/2014/main" id="{E282E653-9ED1-4188-B79C-BAB7A9A587B2}"/>
              </a:ext>
            </a:extLst>
          </p:cNvPr>
          <p:cNvGraphicFramePr>
            <a:graphicFrameLocks/>
          </p:cNvGraphicFramePr>
          <p:nvPr/>
        </p:nvGraphicFramePr>
        <p:xfrm>
          <a:off x="14337612" y="62466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8" name="Table Placeholder 6" descr="table">
            <a:extLst>
              <a:ext uri="{FF2B5EF4-FFF2-40B4-BE49-F238E27FC236}">
                <a16:creationId xmlns:a16="http://schemas.microsoft.com/office/drawing/2014/main" id="{0794FE35-5019-458B-859A-849AAA587BA3}"/>
              </a:ext>
            </a:extLst>
          </p:cNvPr>
          <p:cNvGraphicFramePr>
            <a:graphicFrameLocks/>
          </p:cNvGraphicFramePr>
          <p:nvPr/>
        </p:nvGraphicFramePr>
        <p:xfrm>
          <a:off x="14289546" y="581272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9" name="Table Placeholder 6" descr="table">
            <a:extLst>
              <a:ext uri="{FF2B5EF4-FFF2-40B4-BE49-F238E27FC236}">
                <a16:creationId xmlns:a16="http://schemas.microsoft.com/office/drawing/2014/main" id="{F8DE0BF0-970D-4817-A573-B838C4319E6A}"/>
              </a:ext>
            </a:extLst>
          </p:cNvPr>
          <p:cNvGraphicFramePr>
            <a:graphicFrameLocks/>
          </p:cNvGraphicFramePr>
          <p:nvPr/>
        </p:nvGraphicFramePr>
        <p:xfrm>
          <a:off x="13858810" y="604557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0" name="Table Placeholder 6" descr="table">
            <a:extLst>
              <a:ext uri="{FF2B5EF4-FFF2-40B4-BE49-F238E27FC236}">
                <a16:creationId xmlns:a16="http://schemas.microsoft.com/office/drawing/2014/main" id="{94DA2D67-7B9D-4FDB-B745-F69A1521D52F}"/>
              </a:ext>
            </a:extLst>
          </p:cNvPr>
          <p:cNvGraphicFramePr>
            <a:graphicFrameLocks/>
          </p:cNvGraphicFramePr>
          <p:nvPr/>
        </p:nvGraphicFramePr>
        <p:xfrm>
          <a:off x="13628631" y="64411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1" name="Table Placeholder 6" descr="table">
            <a:extLst>
              <a:ext uri="{FF2B5EF4-FFF2-40B4-BE49-F238E27FC236}">
                <a16:creationId xmlns:a16="http://schemas.microsoft.com/office/drawing/2014/main" id="{8C8C7D3F-AE2C-4B86-A246-6EA3D969D743}"/>
              </a:ext>
            </a:extLst>
          </p:cNvPr>
          <p:cNvGraphicFramePr>
            <a:graphicFrameLocks/>
          </p:cNvGraphicFramePr>
          <p:nvPr/>
        </p:nvGraphicFramePr>
        <p:xfrm>
          <a:off x="13776716" y="548115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2" name="Table Placeholder 6" descr="table">
            <a:extLst>
              <a:ext uri="{FF2B5EF4-FFF2-40B4-BE49-F238E27FC236}">
                <a16:creationId xmlns:a16="http://schemas.microsoft.com/office/drawing/2014/main" id="{1092350E-1D37-46D9-89FE-752606741DC2}"/>
              </a:ext>
            </a:extLst>
          </p:cNvPr>
          <p:cNvGraphicFramePr>
            <a:graphicFrameLocks/>
          </p:cNvGraphicFramePr>
          <p:nvPr/>
        </p:nvGraphicFramePr>
        <p:xfrm>
          <a:off x="13363525" y="5975461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3" name="Table Placeholder 6" descr="table">
            <a:extLst>
              <a:ext uri="{FF2B5EF4-FFF2-40B4-BE49-F238E27FC236}">
                <a16:creationId xmlns:a16="http://schemas.microsoft.com/office/drawing/2014/main" id="{DDD1B6B6-9BB9-4DBC-B75F-3B5F21CC240C}"/>
              </a:ext>
            </a:extLst>
          </p:cNvPr>
          <p:cNvGraphicFramePr>
            <a:graphicFrameLocks/>
          </p:cNvGraphicFramePr>
          <p:nvPr/>
        </p:nvGraphicFramePr>
        <p:xfrm>
          <a:off x="13046269" y="5554825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4" name="Table Placeholder 6" descr="table">
            <a:extLst>
              <a:ext uri="{FF2B5EF4-FFF2-40B4-BE49-F238E27FC236}">
                <a16:creationId xmlns:a16="http://schemas.microsoft.com/office/drawing/2014/main" id="{99FBC7F0-5F01-428D-9B77-851BB9470F68}"/>
              </a:ext>
            </a:extLst>
          </p:cNvPr>
          <p:cNvGraphicFramePr>
            <a:graphicFrameLocks/>
          </p:cNvGraphicFramePr>
          <p:nvPr/>
        </p:nvGraphicFramePr>
        <p:xfrm>
          <a:off x="12828865" y="604557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5" name="Table Placeholder 6" descr="table">
            <a:extLst>
              <a:ext uri="{FF2B5EF4-FFF2-40B4-BE49-F238E27FC236}">
                <a16:creationId xmlns:a16="http://schemas.microsoft.com/office/drawing/2014/main" id="{8E4700C1-13B1-4EF6-B137-8065179CEA84}"/>
              </a:ext>
            </a:extLst>
          </p:cNvPr>
          <p:cNvGraphicFramePr>
            <a:graphicFrameLocks/>
          </p:cNvGraphicFramePr>
          <p:nvPr/>
        </p:nvGraphicFramePr>
        <p:xfrm>
          <a:off x="12886901" y="661966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6" name="Table Placeholder 6" descr="table">
            <a:extLst>
              <a:ext uri="{FF2B5EF4-FFF2-40B4-BE49-F238E27FC236}">
                <a16:creationId xmlns:a16="http://schemas.microsoft.com/office/drawing/2014/main" id="{5A1D199D-1A43-4264-B311-7ADB5A864C61}"/>
              </a:ext>
            </a:extLst>
          </p:cNvPr>
          <p:cNvGraphicFramePr>
            <a:graphicFrameLocks/>
          </p:cNvGraphicFramePr>
          <p:nvPr/>
        </p:nvGraphicFramePr>
        <p:xfrm>
          <a:off x="12413701" y="554966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7" name="Table Placeholder 6" descr="table">
            <a:extLst>
              <a:ext uri="{FF2B5EF4-FFF2-40B4-BE49-F238E27FC236}">
                <a16:creationId xmlns:a16="http://schemas.microsoft.com/office/drawing/2014/main" id="{8149F4F5-5455-4700-B8F7-E5A727ED4D3A}"/>
              </a:ext>
            </a:extLst>
          </p:cNvPr>
          <p:cNvGraphicFramePr>
            <a:graphicFrameLocks/>
          </p:cNvGraphicFramePr>
          <p:nvPr/>
        </p:nvGraphicFramePr>
        <p:xfrm>
          <a:off x="14432465" y="436972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8" name="Table Placeholder 6" descr="table">
            <a:extLst>
              <a:ext uri="{FF2B5EF4-FFF2-40B4-BE49-F238E27FC236}">
                <a16:creationId xmlns:a16="http://schemas.microsoft.com/office/drawing/2014/main" id="{B80A1580-403C-4242-A74B-531469358642}"/>
              </a:ext>
            </a:extLst>
          </p:cNvPr>
          <p:cNvGraphicFramePr>
            <a:graphicFrameLocks/>
          </p:cNvGraphicFramePr>
          <p:nvPr/>
        </p:nvGraphicFramePr>
        <p:xfrm>
          <a:off x="14552916" y="393575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9" name="Table Placeholder 6" descr="table">
            <a:extLst>
              <a:ext uri="{FF2B5EF4-FFF2-40B4-BE49-F238E27FC236}">
                <a16:creationId xmlns:a16="http://schemas.microsoft.com/office/drawing/2014/main" id="{1752205A-DC04-4FF0-B1D3-6059F1DA95D4}"/>
              </a:ext>
            </a:extLst>
          </p:cNvPr>
          <p:cNvGraphicFramePr>
            <a:graphicFrameLocks/>
          </p:cNvGraphicFramePr>
          <p:nvPr/>
        </p:nvGraphicFramePr>
        <p:xfrm>
          <a:off x="14072694" y="408751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0" name="Table Placeholder 6" descr="table">
            <a:extLst>
              <a:ext uri="{FF2B5EF4-FFF2-40B4-BE49-F238E27FC236}">
                <a16:creationId xmlns:a16="http://schemas.microsoft.com/office/drawing/2014/main" id="{5BD5B374-358A-42E0-8FD1-2C67EA4C8F52}"/>
              </a:ext>
            </a:extLst>
          </p:cNvPr>
          <p:cNvGraphicFramePr>
            <a:graphicFrameLocks/>
          </p:cNvGraphicFramePr>
          <p:nvPr/>
        </p:nvGraphicFramePr>
        <p:xfrm>
          <a:off x="13954498" y="3606125"/>
          <a:ext cx="59841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418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1" name="Table Placeholder 6" descr="table">
            <a:extLst>
              <a:ext uri="{FF2B5EF4-FFF2-40B4-BE49-F238E27FC236}">
                <a16:creationId xmlns:a16="http://schemas.microsoft.com/office/drawing/2014/main" id="{7FA324B6-B7E7-4D30-802F-CCCC13197646}"/>
              </a:ext>
            </a:extLst>
          </p:cNvPr>
          <p:cNvGraphicFramePr>
            <a:graphicFrameLocks/>
          </p:cNvGraphicFramePr>
          <p:nvPr/>
        </p:nvGraphicFramePr>
        <p:xfrm>
          <a:off x="13890578" y="4523852"/>
          <a:ext cx="51456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62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2" name="Table Placeholder 6" descr="table">
            <a:extLst>
              <a:ext uri="{FF2B5EF4-FFF2-40B4-BE49-F238E27FC236}">
                <a16:creationId xmlns:a16="http://schemas.microsoft.com/office/drawing/2014/main" id="{3E3112AE-CB75-485C-8D1A-50AC7728B5BA}"/>
              </a:ext>
            </a:extLst>
          </p:cNvPr>
          <p:cNvGraphicFramePr>
            <a:graphicFrameLocks/>
          </p:cNvGraphicFramePr>
          <p:nvPr/>
        </p:nvGraphicFramePr>
        <p:xfrm>
          <a:off x="13670559" y="4026761"/>
          <a:ext cx="51456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62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3" name="Table Placeholder 6" descr="table">
            <a:extLst>
              <a:ext uri="{FF2B5EF4-FFF2-40B4-BE49-F238E27FC236}">
                <a16:creationId xmlns:a16="http://schemas.microsoft.com/office/drawing/2014/main" id="{A94EC10E-DF09-45C6-9076-CAC4E4A09B92}"/>
              </a:ext>
            </a:extLst>
          </p:cNvPr>
          <p:cNvGraphicFramePr>
            <a:graphicFrameLocks/>
          </p:cNvGraphicFramePr>
          <p:nvPr/>
        </p:nvGraphicFramePr>
        <p:xfrm>
          <a:off x="13461096" y="355676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4" name="Table Placeholder 6" descr="table">
            <a:extLst>
              <a:ext uri="{FF2B5EF4-FFF2-40B4-BE49-F238E27FC236}">
                <a16:creationId xmlns:a16="http://schemas.microsoft.com/office/drawing/2014/main" id="{70DDD35C-C83B-4C16-AB4F-3221AC3D758B}"/>
              </a:ext>
            </a:extLst>
          </p:cNvPr>
          <p:cNvGraphicFramePr>
            <a:graphicFrameLocks/>
          </p:cNvGraphicFramePr>
          <p:nvPr/>
        </p:nvGraphicFramePr>
        <p:xfrm>
          <a:off x="12986099" y="4055005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5" name="Table Placeholder 6" descr="table">
            <a:extLst>
              <a:ext uri="{FF2B5EF4-FFF2-40B4-BE49-F238E27FC236}">
                <a16:creationId xmlns:a16="http://schemas.microsoft.com/office/drawing/2014/main" id="{6318687D-9C1D-47C3-A886-FE38D46DAEB2}"/>
              </a:ext>
            </a:extLst>
          </p:cNvPr>
          <p:cNvGraphicFramePr>
            <a:graphicFrameLocks/>
          </p:cNvGraphicFramePr>
          <p:nvPr/>
        </p:nvGraphicFramePr>
        <p:xfrm>
          <a:off x="13298496" y="462614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6" name="Table Placeholder 6" descr="table">
            <a:extLst>
              <a:ext uri="{FF2B5EF4-FFF2-40B4-BE49-F238E27FC236}">
                <a16:creationId xmlns:a16="http://schemas.microsoft.com/office/drawing/2014/main" id="{3AD86451-014D-4E02-A151-CBEEFE8C577D}"/>
              </a:ext>
            </a:extLst>
          </p:cNvPr>
          <p:cNvGraphicFramePr>
            <a:graphicFrameLocks/>
          </p:cNvGraphicFramePr>
          <p:nvPr/>
        </p:nvGraphicFramePr>
        <p:xfrm>
          <a:off x="12688228" y="3512757"/>
          <a:ext cx="68312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122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7" name="Table Placeholder 6" descr="table">
            <a:extLst>
              <a:ext uri="{FF2B5EF4-FFF2-40B4-BE49-F238E27FC236}">
                <a16:creationId xmlns:a16="http://schemas.microsoft.com/office/drawing/2014/main" id="{76811CC0-6AD7-4B28-8E2D-751D39ACBB4B}"/>
              </a:ext>
            </a:extLst>
          </p:cNvPr>
          <p:cNvGraphicFramePr>
            <a:graphicFrameLocks/>
          </p:cNvGraphicFramePr>
          <p:nvPr/>
        </p:nvGraphicFramePr>
        <p:xfrm>
          <a:off x="12647629" y="439049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8" name="Table Placeholder 6" descr="table">
            <a:extLst>
              <a:ext uri="{FF2B5EF4-FFF2-40B4-BE49-F238E27FC236}">
                <a16:creationId xmlns:a16="http://schemas.microsoft.com/office/drawing/2014/main" id="{B33A2165-DC20-4C2E-B8D4-9A7F06EC10BA}"/>
              </a:ext>
            </a:extLst>
          </p:cNvPr>
          <p:cNvGraphicFramePr>
            <a:graphicFrameLocks/>
          </p:cNvGraphicFramePr>
          <p:nvPr/>
        </p:nvGraphicFramePr>
        <p:xfrm>
          <a:off x="14493144" y="241654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69" name="Table Placeholder 6" descr="table">
            <a:extLst>
              <a:ext uri="{FF2B5EF4-FFF2-40B4-BE49-F238E27FC236}">
                <a16:creationId xmlns:a16="http://schemas.microsoft.com/office/drawing/2014/main" id="{AAD2AADB-7246-434B-B3D5-5BF1716430F4}"/>
              </a:ext>
            </a:extLst>
          </p:cNvPr>
          <p:cNvGraphicFramePr>
            <a:graphicFrameLocks/>
          </p:cNvGraphicFramePr>
          <p:nvPr/>
        </p:nvGraphicFramePr>
        <p:xfrm>
          <a:off x="14069976" y="264211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0" name="Table Placeholder 6" descr="table">
            <a:extLst>
              <a:ext uri="{FF2B5EF4-FFF2-40B4-BE49-F238E27FC236}">
                <a16:creationId xmlns:a16="http://schemas.microsoft.com/office/drawing/2014/main" id="{49BEB8EC-64FB-40B4-94BA-1136E3D570A7}"/>
              </a:ext>
            </a:extLst>
          </p:cNvPr>
          <p:cNvGraphicFramePr>
            <a:graphicFrameLocks/>
          </p:cNvGraphicFramePr>
          <p:nvPr/>
        </p:nvGraphicFramePr>
        <p:xfrm>
          <a:off x="13993902" y="219893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1" name="Table Placeholder 6" descr="table">
            <a:extLst>
              <a:ext uri="{FF2B5EF4-FFF2-40B4-BE49-F238E27FC236}">
                <a16:creationId xmlns:a16="http://schemas.microsoft.com/office/drawing/2014/main" id="{72F539BA-B9D5-4B04-87D7-1EE9705AD859}"/>
              </a:ext>
            </a:extLst>
          </p:cNvPr>
          <p:cNvGraphicFramePr>
            <a:graphicFrameLocks/>
          </p:cNvGraphicFramePr>
          <p:nvPr/>
        </p:nvGraphicFramePr>
        <p:xfrm>
          <a:off x="13591061" y="2439625"/>
          <a:ext cx="53968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682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2" name="Table Placeholder 6" descr="table">
            <a:extLst>
              <a:ext uri="{FF2B5EF4-FFF2-40B4-BE49-F238E27FC236}">
                <a16:creationId xmlns:a16="http://schemas.microsoft.com/office/drawing/2014/main" id="{2CA42C50-4268-4B93-A562-72AD1732E660}"/>
              </a:ext>
            </a:extLst>
          </p:cNvPr>
          <p:cNvGraphicFramePr>
            <a:graphicFrameLocks/>
          </p:cNvGraphicFramePr>
          <p:nvPr/>
        </p:nvGraphicFramePr>
        <p:xfrm>
          <a:off x="13531948" y="1971763"/>
          <a:ext cx="57329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98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3" name="Table Placeholder 6" descr="table">
            <a:extLst>
              <a:ext uri="{FF2B5EF4-FFF2-40B4-BE49-F238E27FC236}">
                <a16:creationId xmlns:a16="http://schemas.microsoft.com/office/drawing/2014/main" id="{8DC6692D-F990-4257-BAC5-7D6E2A149F7B}"/>
              </a:ext>
            </a:extLst>
          </p:cNvPr>
          <p:cNvGraphicFramePr>
            <a:graphicFrameLocks/>
          </p:cNvGraphicFramePr>
          <p:nvPr/>
        </p:nvGraphicFramePr>
        <p:xfrm>
          <a:off x="13249105" y="274610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4" name="Table Placeholder 6" descr="table">
            <a:extLst>
              <a:ext uri="{FF2B5EF4-FFF2-40B4-BE49-F238E27FC236}">
                <a16:creationId xmlns:a16="http://schemas.microsoft.com/office/drawing/2014/main" id="{C5EB0E76-6CBD-435E-B644-73D0F587BB50}"/>
              </a:ext>
            </a:extLst>
          </p:cNvPr>
          <p:cNvGraphicFramePr>
            <a:graphicFrameLocks/>
          </p:cNvGraphicFramePr>
          <p:nvPr/>
        </p:nvGraphicFramePr>
        <p:xfrm>
          <a:off x="13017923" y="2217138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5" name="Table Placeholder 6" descr="table">
            <a:extLst>
              <a:ext uri="{FF2B5EF4-FFF2-40B4-BE49-F238E27FC236}">
                <a16:creationId xmlns:a16="http://schemas.microsoft.com/office/drawing/2014/main" id="{DFCD8BF6-20BD-4201-B82C-651E9B886BF0}"/>
              </a:ext>
            </a:extLst>
          </p:cNvPr>
          <p:cNvGraphicFramePr>
            <a:graphicFrameLocks/>
          </p:cNvGraphicFramePr>
          <p:nvPr/>
        </p:nvGraphicFramePr>
        <p:xfrm>
          <a:off x="13036808" y="175140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7" name="Table Placeholder 6" descr="table">
            <a:extLst>
              <a:ext uri="{FF2B5EF4-FFF2-40B4-BE49-F238E27FC236}">
                <a16:creationId xmlns:a16="http://schemas.microsoft.com/office/drawing/2014/main" id="{33C26DE1-1B0D-4D48-BC1D-2EFDF1F3B777}"/>
              </a:ext>
            </a:extLst>
          </p:cNvPr>
          <p:cNvGraphicFramePr>
            <a:graphicFrameLocks/>
          </p:cNvGraphicFramePr>
          <p:nvPr/>
        </p:nvGraphicFramePr>
        <p:xfrm>
          <a:off x="12647629" y="25431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8" name="Table Placeholder 6" descr="table">
            <a:extLst>
              <a:ext uri="{FF2B5EF4-FFF2-40B4-BE49-F238E27FC236}">
                <a16:creationId xmlns:a16="http://schemas.microsoft.com/office/drawing/2014/main" id="{E30FBD78-EAF3-4ED0-ABB6-B3DE0D27F476}"/>
              </a:ext>
            </a:extLst>
          </p:cNvPr>
          <p:cNvGraphicFramePr>
            <a:graphicFrameLocks/>
          </p:cNvGraphicFramePr>
          <p:nvPr/>
        </p:nvGraphicFramePr>
        <p:xfrm>
          <a:off x="12640426" y="20620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9" name="Table Placeholder 6" descr="table">
            <a:extLst>
              <a:ext uri="{FF2B5EF4-FFF2-40B4-BE49-F238E27FC236}">
                <a16:creationId xmlns:a16="http://schemas.microsoft.com/office/drawing/2014/main" id="{9BC38FD8-194D-4D63-91C7-55B6E42830F0}"/>
              </a:ext>
            </a:extLst>
          </p:cNvPr>
          <p:cNvGraphicFramePr>
            <a:graphicFrameLocks/>
          </p:cNvGraphicFramePr>
          <p:nvPr/>
        </p:nvGraphicFramePr>
        <p:xfrm>
          <a:off x="12411498" y="2642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0" name="Table Placeholder 6" descr="table">
            <a:extLst>
              <a:ext uri="{FF2B5EF4-FFF2-40B4-BE49-F238E27FC236}">
                <a16:creationId xmlns:a16="http://schemas.microsoft.com/office/drawing/2014/main" id="{DCD1AA01-4762-4228-BA84-157AE3587844}"/>
              </a:ext>
            </a:extLst>
          </p:cNvPr>
          <p:cNvGraphicFramePr>
            <a:graphicFrameLocks/>
          </p:cNvGraphicFramePr>
          <p:nvPr/>
        </p:nvGraphicFramePr>
        <p:xfrm>
          <a:off x="12907121" y="5562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1" name="Table Placeholder 6" descr="table">
            <a:extLst>
              <a:ext uri="{FF2B5EF4-FFF2-40B4-BE49-F238E27FC236}">
                <a16:creationId xmlns:a16="http://schemas.microsoft.com/office/drawing/2014/main" id="{AE4CFD4A-E3CC-4BE6-81BD-A413EC7030E3}"/>
              </a:ext>
            </a:extLst>
          </p:cNvPr>
          <p:cNvGraphicFramePr>
            <a:graphicFrameLocks/>
          </p:cNvGraphicFramePr>
          <p:nvPr/>
        </p:nvGraphicFramePr>
        <p:xfrm>
          <a:off x="12768024" y="598915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2" name="Table Placeholder 6" descr="table">
            <a:extLst>
              <a:ext uri="{FF2B5EF4-FFF2-40B4-BE49-F238E27FC236}">
                <a16:creationId xmlns:a16="http://schemas.microsoft.com/office/drawing/2014/main" id="{8AC159EA-D5FF-4337-A931-6A4489247CDE}"/>
              </a:ext>
            </a:extLst>
          </p:cNvPr>
          <p:cNvGraphicFramePr>
            <a:graphicFrameLocks/>
          </p:cNvGraphicFramePr>
          <p:nvPr/>
        </p:nvGraphicFramePr>
        <p:xfrm>
          <a:off x="13294665" y="446153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3" name="Table Placeholder 6" descr="table">
            <a:extLst>
              <a:ext uri="{FF2B5EF4-FFF2-40B4-BE49-F238E27FC236}">
                <a16:creationId xmlns:a16="http://schemas.microsoft.com/office/drawing/2014/main" id="{BFBA9A3F-0D05-4AD8-BA94-219DC50798BF}"/>
              </a:ext>
            </a:extLst>
          </p:cNvPr>
          <p:cNvGraphicFramePr>
            <a:graphicFrameLocks/>
          </p:cNvGraphicFramePr>
          <p:nvPr/>
        </p:nvGraphicFramePr>
        <p:xfrm>
          <a:off x="13334088" y="911884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4" name="Table Placeholder 6" descr="table">
            <a:extLst>
              <a:ext uri="{FF2B5EF4-FFF2-40B4-BE49-F238E27FC236}">
                <a16:creationId xmlns:a16="http://schemas.microsoft.com/office/drawing/2014/main" id="{7F518CF6-60AE-4F39-8C00-412002232BB4}"/>
              </a:ext>
            </a:extLst>
          </p:cNvPr>
          <p:cNvGraphicFramePr>
            <a:graphicFrameLocks/>
          </p:cNvGraphicFramePr>
          <p:nvPr/>
        </p:nvGraphicFramePr>
        <p:xfrm>
          <a:off x="13853204" y="750253"/>
          <a:ext cx="455072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5" name="Table Placeholder 6" descr="table">
            <a:extLst>
              <a:ext uri="{FF2B5EF4-FFF2-40B4-BE49-F238E27FC236}">
                <a16:creationId xmlns:a16="http://schemas.microsoft.com/office/drawing/2014/main" id="{50A009DB-7C2F-4FC0-BBEC-38621031CD69}"/>
              </a:ext>
            </a:extLst>
          </p:cNvPr>
          <p:cNvGraphicFramePr>
            <a:graphicFrameLocks/>
          </p:cNvGraphicFramePr>
          <p:nvPr/>
        </p:nvGraphicFramePr>
        <p:xfrm>
          <a:off x="13818597" y="366556"/>
          <a:ext cx="657908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6" name="Table Placeholder 6" descr="table">
            <a:extLst>
              <a:ext uri="{FF2B5EF4-FFF2-40B4-BE49-F238E27FC236}">
                <a16:creationId xmlns:a16="http://schemas.microsoft.com/office/drawing/2014/main" id="{29B317A3-24D2-4E5C-9D54-3E23BC106350}"/>
              </a:ext>
            </a:extLst>
          </p:cNvPr>
          <p:cNvGraphicFramePr>
            <a:graphicFrameLocks/>
          </p:cNvGraphicFramePr>
          <p:nvPr/>
        </p:nvGraphicFramePr>
        <p:xfrm>
          <a:off x="13554659" y="9573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7" name="Table Placeholder 6" descr="table">
            <a:extLst>
              <a:ext uri="{FF2B5EF4-FFF2-40B4-BE49-F238E27FC236}">
                <a16:creationId xmlns:a16="http://schemas.microsoft.com/office/drawing/2014/main" id="{C34C0CB4-2ABC-4F46-B066-DE911B3AC396}"/>
              </a:ext>
            </a:extLst>
          </p:cNvPr>
          <p:cNvGraphicFramePr>
            <a:graphicFrameLocks/>
          </p:cNvGraphicFramePr>
          <p:nvPr/>
        </p:nvGraphicFramePr>
        <p:xfrm>
          <a:off x="14158191" y="-551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8" name="Table Placeholder 6" descr="table">
            <a:extLst>
              <a:ext uri="{FF2B5EF4-FFF2-40B4-BE49-F238E27FC236}">
                <a16:creationId xmlns:a16="http://schemas.microsoft.com/office/drawing/2014/main" id="{6D35F342-FED2-41C4-84E6-5E38B5A0DE15}"/>
              </a:ext>
            </a:extLst>
          </p:cNvPr>
          <p:cNvGraphicFramePr>
            <a:graphicFrameLocks/>
          </p:cNvGraphicFramePr>
          <p:nvPr/>
        </p:nvGraphicFramePr>
        <p:xfrm>
          <a:off x="14348221" y="648730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9" name="Table Placeholder 6" descr="table">
            <a:extLst>
              <a:ext uri="{FF2B5EF4-FFF2-40B4-BE49-F238E27FC236}">
                <a16:creationId xmlns:a16="http://schemas.microsoft.com/office/drawing/2014/main" id="{79D77C25-B727-4CBD-924F-30ECE47FBD17}"/>
              </a:ext>
            </a:extLst>
          </p:cNvPr>
          <p:cNvGraphicFramePr>
            <a:graphicFrameLocks/>
          </p:cNvGraphicFramePr>
          <p:nvPr/>
        </p:nvGraphicFramePr>
        <p:xfrm>
          <a:off x="-4089371" y="441683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0" name="Table Placeholder 6" descr="table">
            <a:extLst>
              <a:ext uri="{FF2B5EF4-FFF2-40B4-BE49-F238E27FC236}">
                <a16:creationId xmlns:a16="http://schemas.microsoft.com/office/drawing/2014/main" id="{A0B6A92E-6AB5-4108-903B-64D852EE01D0}"/>
              </a:ext>
            </a:extLst>
          </p:cNvPr>
          <p:cNvGraphicFramePr>
            <a:graphicFrameLocks/>
          </p:cNvGraphicFramePr>
          <p:nvPr/>
        </p:nvGraphicFramePr>
        <p:xfrm>
          <a:off x="-3450912" y="442938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1" name="Table Placeholder 6" descr="table">
            <a:extLst>
              <a:ext uri="{FF2B5EF4-FFF2-40B4-BE49-F238E27FC236}">
                <a16:creationId xmlns:a16="http://schemas.microsoft.com/office/drawing/2014/main" id="{968330D8-9E93-418B-A4F6-15AA408DAA47}"/>
              </a:ext>
            </a:extLst>
          </p:cNvPr>
          <p:cNvGraphicFramePr>
            <a:graphicFrameLocks/>
          </p:cNvGraphicFramePr>
          <p:nvPr/>
        </p:nvGraphicFramePr>
        <p:xfrm>
          <a:off x="-4055834" y="484609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2" name="Table Placeholder 6" descr="table">
            <a:extLst>
              <a:ext uri="{FF2B5EF4-FFF2-40B4-BE49-F238E27FC236}">
                <a16:creationId xmlns:a16="http://schemas.microsoft.com/office/drawing/2014/main" id="{FA8F5B29-9A9C-4274-9BCE-E35ED9575171}"/>
              </a:ext>
            </a:extLst>
          </p:cNvPr>
          <p:cNvGraphicFramePr>
            <a:graphicFrameLocks/>
          </p:cNvGraphicFramePr>
          <p:nvPr/>
        </p:nvGraphicFramePr>
        <p:xfrm>
          <a:off x="-3434600" y="481687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3" name="Table Placeholder 6" descr="table">
            <a:extLst>
              <a:ext uri="{FF2B5EF4-FFF2-40B4-BE49-F238E27FC236}">
                <a16:creationId xmlns:a16="http://schemas.microsoft.com/office/drawing/2014/main" id="{6B27424E-094F-4A3B-8129-56A727E778B8}"/>
              </a:ext>
            </a:extLst>
          </p:cNvPr>
          <p:cNvGraphicFramePr>
            <a:graphicFrameLocks/>
          </p:cNvGraphicFramePr>
          <p:nvPr/>
        </p:nvGraphicFramePr>
        <p:xfrm>
          <a:off x="-3844634" y="524201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4" name="Table Placeholder 6" descr="table">
            <a:extLst>
              <a:ext uri="{FF2B5EF4-FFF2-40B4-BE49-F238E27FC236}">
                <a16:creationId xmlns:a16="http://schemas.microsoft.com/office/drawing/2014/main" id="{13FC4345-60FE-488B-8530-083E765B03C2}"/>
              </a:ext>
            </a:extLst>
          </p:cNvPr>
          <p:cNvGraphicFramePr>
            <a:graphicFrameLocks/>
          </p:cNvGraphicFramePr>
          <p:nvPr/>
        </p:nvGraphicFramePr>
        <p:xfrm>
          <a:off x="-3304480" y="5469297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5" name="Table Placeholder 6" descr="table">
            <a:extLst>
              <a:ext uri="{FF2B5EF4-FFF2-40B4-BE49-F238E27FC236}">
                <a16:creationId xmlns:a16="http://schemas.microsoft.com/office/drawing/2014/main" id="{3372166E-C81C-47D7-9089-2FACCB19FF9F}"/>
              </a:ext>
            </a:extLst>
          </p:cNvPr>
          <p:cNvGraphicFramePr>
            <a:graphicFrameLocks/>
          </p:cNvGraphicFramePr>
          <p:nvPr/>
        </p:nvGraphicFramePr>
        <p:xfrm>
          <a:off x="-4233739" y="5617993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6" name="Table Placeholder 6" descr="table">
            <a:extLst>
              <a:ext uri="{FF2B5EF4-FFF2-40B4-BE49-F238E27FC236}">
                <a16:creationId xmlns:a16="http://schemas.microsoft.com/office/drawing/2014/main" id="{2251E4F3-2743-4F61-BA89-782288BC0CF6}"/>
              </a:ext>
            </a:extLst>
          </p:cNvPr>
          <p:cNvGraphicFramePr>
            <a:graphicFrameLocks/>
          </p:cNvGraphicFramePr>
          <p:nvPr/>
        </p:nvGraphicFramePr>
        <p:xfrm>
          <a:off x="-3797289" y="58833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7" name="Table Placeholder 6" descr="table">
            <a:extLst>
              <a:ext uri="{FF2B5EF4-FFF2-40B4-BE49-F238E27FC236}">
                <a16:creationId xmlns:a16="http://schemas.microsoft.com/office/drawing/2014/main" id="{0A27777C-E499-4D32-B987-85138542A0F5}"/>
              </a:ext>
            </a:extLst>
          </p:cNvPr>
          <p:cNvGraphicFramePr>
            <a:graphicFrameLocks/>
          </p:cNvGraphicFramePr>
          <p:nvPr/>
        </p:nvGraphicFramePr>
        <p:xfrm>
          <a:off x="-3208825" y="600004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8" name="Table Placeholder 6" descr="table">
            <a:extLst>
              <a:ext uri="{FF2B5EF4-FFF2-40B4-BE49-F238E27FC236}">
                <a16:creationId xmlns:a16="http://schemas.microsoft.com/office/drawing/2014/main" id="{A8B9FABF-3DEA-499F-ADC2-8C7B0954C266}"/>
              </a:ext>
            </a:extLst>
          </p:cNvPr>
          <p:cNvGraphicFramePr>
            <a:graphicFrameLocks/>
          </p:cNvGraphicFramePr>
          <p:nvPr/>
        </p:nvGraphicFramePr>
        <p:xfrm>
          <a:off x="-4211076" y="619040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9" name="Table Placeholder 6" descr="table">
            <a:extLst>
              <a:ext uri="{FF2B5EF4-FFF2-40B4-BE49-F238E27FC236}">
                <a16:creationId xmlns:a16="http://schemas.microsoft.com/office/drawing/2014/main" id="{636936F9-4158-4BA1-ADA5-8F464E977F25}"/>
              </a:ext>
            </a:extLst>
          </p:cNvPr>
          <p:cNvGraphicFramePr>
            <a:graphicFrameLocks/>
          </p:cNvGraphicFramePr>
          <p:nvPr/>
        </p:nvGraphicFramePr>
        <p:xfrm>
          <a:off x="-3338553" y="247504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0" name="Table Placeholder 6" descr="table">
            <a:extLst>
              <a:ext uri="{FF2B5EF4-FFF2-40B4-BE49-F238E27FC236}">
                <a16:creationId xmlns:a16="http://schemas.microsoft.com/office/drawing/2014/main" id="{06BEF087-4046-4562-915B-C9B576981EF4}"/>
              </a:ext>
            </a:extLst>
          </p:cNvPr>
          <p:cNvGraphicFramePr>
            <a:graphicFrameLocks/>
          </p:cNvGraphicFramePr>
          <p:nvPr/>
        </p:nvGraphicFramePr>
        <p:xfrm>
          <a:off x="-3791497" y="235663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1" name="Table Placeholder 6" descr="table">
            <a:extLst>
              <a:ext uri="{FF2B5EF4-FFF2-40B4-BE49-F238E27FC236}">
                <a16:creationId xmlns:a16="http://schemas.microsoft.com/office/drawing/2014/main" id="{5B32EBAE-C721-451F-A1A6-106012A11970}"/>
              </a:ext>
            </a:extLst>
          </p:cNvPr>
          <p:cNvGraphicFramePr>
            <a:graphicFrameLocks/>
          </p:cNvGraphicFramePr>
          <p:nvPr/>
        </p:nvGraphicFramePr>
        <p:xfrm>
          <a:off x="-3815000" y="275075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2" name="Table Placeholder 6" descr="table">
            <a:extLst>
              <a:ext uri="{FF2B5EF4-FFF2-40B4-BE49-F238E27FC236}">
                <a16:creationId xmlns:a16="http://schemas.microsoft.com/office/drawing/2014/main" id="{B3E8F151-EEB3-4892-91D5-BD1596622733}"/>
              </a:ext>
            </a:extLst>
          </p:cNvPr>
          <p:cNvGraphicFramePr>
            <a:graphicFrameLocks/>
          </p:cNvGraphicFramePr>
          <p:nvPr/>
        </p:nvGraphicFramePr>
        <p:xfrm>
          <a:off x="-4410096" y="230937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3" name="Table Placeholder 6" descr="table">
            <a:extLst>
              <a:ext uri="{FF2B5EF4-FFF2-40B4-BE49-F238E27FC236}">
                <a16:creationId xmlns:a16="http://schemas.microsoft.com/office/drawing/2014/main" id="{917632E9-3063-43DA-A654-8154E6F1E3BC}"/>
              </a:ext>
            </a:extLst>
          </p:cNvPr>
          <p:cNvGraphicFramePr>
            <a:graphicFrameLocks/>
          </p:cNvGraphicFramePr>
          <p:nvPr/>
        </p:nvGraphicFramePr>
        <p:xfrm>
          <a:off x="-4219204" y="279623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4" name="Table Placeholder 6" descr="table">
            <a:extLst>
              <a:ext uri="{FF2B5EF4-FFF2-40B4-BE49-F238E27FC236}">
                <a16:creationId xmlns:a16="http://schemas.microsoft.com/office/drawing/2014/main" id="{43A15022-545B-4941-98EE-58659609F610}"/>
              </a:ext>
            </a:extLst>
          </p:cNvPr>
          <p:cNvGraphicFramePr>
            <a:graphicFrameLocks/>
          </p:cNvGraphicFramePr>
          <p:nvPr/>
        </p:nvGraphicFramePr>
        <p:xfrm>
          <a:off x="-4523008" y="284155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5" name="Table Placeholder 6" descr="table">
            <a:extLst>
              <a:ext uri="{FF2B5EF4-FFF2-40B4-BE49-F238E27FC236}">
                <a16:creationId xmlns:a16="http://schemas.microsoft.com/office/drawing/2014/main" id="{53152328-0D8A-4CCD-8D9B-77780BE0A608}"/>
              </a:ext>
            </a:extLst>
          </p:cNvPr>
          <p:cNvGraphicFramePr>
            <a:graphicFrameLocks/>
          </p:cNvGraphicFramePr>
          <p:nvPr/>
        </p:nvGraphicFramePr>
        <p:xfrm>
          <a:off x="-3687864" y="3276851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6" name="Table Placeholder 6" descr="table">
            <a:extLst>
              <a:ext uri="{FF2B5EF4-FFF2-40B4-BE49-F238E27FC236}">
                <a16:creationId xmlns:a16="http://schemas.microsoft.com/office/drawing/2014/main" id="{D02422B7-19C6-4A5F-9227-58FC4D8D6425}"/>
              </a:ext>
            </a:extLst>
          </p:cNvPr>
          <p:cNvGraphicFramePr>
            <a:graphicFrameLocks/>
          </p:cNvGraphicFramePr>
          <p:nvPr/>
        </p:nvGraphicFramePr>
        <p:xfrm>
          <a:off x="-4317485" y="332697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7" name="Table Placeholder 6" descr="table">
            <a:extLst>
              <a:ext uri="{FF2B5EF4-FFF2-40B4-BE49-F238E27FC236}">
                <a16:creationId xmlns:a16="http://schemas.microsoft.com/office/drawing/2014/main" id="{EC546BA8-FAA5-4F47-9A0E-4421B84F19F6}"/>
              </a:ext>
            </a:extLst>
          </p:cNvPr>
          <p:cNvGraphicFramePr>
            <a:graphicFrameLocks/>
          </p:cNvGraphicFramePr>
          <p:nvPr/>
        </p:nvGraphicFramePr>
        <p:xfrm>
          <a:off x="-4740797" y="353862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8" name="Table Placeholder 6" descr="table">
            <a:extLst>
              <a:ext uri="{FF2B5EF4-FFF2-40B4-BE49-F238E27FC236}">
                <a16:creationId xmlns:a16="http://schemas.microsoft.com/office/drawing/2014/main" id="{010FE6D6-4BF2-4F2B-8285-4CF4D0E9E506}"/>
              </a:ext>
            </a:extLst>
          </p:cNvPr>
          <p:cNvGraphicFramePr>
            <a:graphicFrameLocks/>
          </p:cNvGraphicFramePr>
          <p:nvPr/>
        </p:nvGraphicFramePr>
        <p:xfrm>
          <a:off x="-4111176" y="380655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9" name="Table Placeholder 6" descr="table">
            <a:extLst>
              <a:ext uri="{FF2B5EF4-FFF2-40B4-BE49-F238E27FC236}">
                <a16:creationId xmlns:a16="http://schemas.microsoft.com/office/drawing/2014/main" id="{6F6193EB-B01B-4284-B374-82AE17A6CF20}"/>
              </a:ext>
            </a:extLst>
          </p:cNvPr>
          <p:cNvGraphicFramePr>
            <a:graphicFrameLocks/>
          </p:cNvGraphicFramePr>
          <p:nvPr/>
        </p:nvGraphicFramePr>
        <p:xfrm>
          <a:off x="-1235427" y="172679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0" name="Table Placeholder 6" descr="table">
            <a:extLst>
              <a:ext uri="{FF2B5EF4-FFF2-40B4-BE49-F238E27FC236}">
                <a16:creationId xmlns:a16="http://schemas.microsoft.com/office/drawing/2014/main" id="{4241A64E-AF01-4B94-BEDE-1125D0F90F8C}"/>
              </a:ext>
            </a:extLst>
          </p:cNvPr>
          <p:cNvGraphicFramePr>
            <a:graphicFrameLocks/>
          </p:cNvGraphicFramePr>
          <p:nvPr/>
        </p:nvGraphicFramePr>
        <p:xfrm>
          <a:off x="-1669420" y="165678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1" name="Table Placeholder 6" descr="table">
            <a:extLst>
              <a:ext uri="{FF2B5EF4-FFF2-40B4-BE49-F238E27FC236}">
                <a16:creationId xmlns:a16="http://schemas.microsoft.com/office/drawing/2014/main" id="{50A2BDCE-7E6A-4455-9BA9-BA85C986F07D}"/>
              </a:ext>
            </a:extLst>
          </p:cNvPr>
          <p:cNvGraphicFramePr>
            <a:graphicFrameLocks/>
          </p:cNvGraphicFramePr>
          <p:nvPr/>
        </p:nvGraphicFramePr>
        <p:xfrm>
          <a:off x="-2106112" y="16917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2" name="Table Placeholder 6" descr="table">
            <a:extLst>
              <a:ext uri="{FF2B5EF4-FFF2-40B4-BE49-F238E27FC236}">
                <a16:creationId xmlns:a16="http://schemas.microsoft.com/office/drawing/2014/main" id="{D6A98B89-A017-4551-97CE-39733D57D156}"/>
              </a:ext>
            </a:extLst>
          </p:cNvPr>
          <p:cNvGraphicFramePr>
            <a:graphicFrameLocks/>
          </p:cNvGraphicFramePr>
          <p:nvPr/>
        </p:nvGraphicFramePr>
        <p:xfrm>
          <a:off x="-1888484" y="12798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3" name="Table Placeholder 6" descr="table">
            <a:extLst>
              <a:ext uri="{FF2B5EF4-FFF2-40B4-BE49-F238E27FC236}">
                <a16:creationId xmlns:a16="http://schemas.microsoft.com/office/drawing/2014/main" id="{DF3EF740-D6CA-47D7-8B81-CE01B48458B0}"/>
              </a:ext>
            </a:extLst>
          </p:cNvPr>
          <p:cNvGraphicFramePr>
            <a:graphicFrameLocks/>
          </p:cNvGraphicFramePr>
          <p:nvPr/>
        </p:nvGraphicFramePr>
        <p:xfrm>
          <a:off x="-2512257" y="12798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4" name="Table Placeholder 6" descr="table">
            <a:extLst>
              <a:ext uri="{FF2B5EF4-FFF2-40B4-BE49-F238E27FC236}">
                <a16:creationId xmlns:a16="http://schemas.microsoft.com/office/drawing/2014/main" id="{AAE52DBB-52EB-4CDA-A8F0-2378BC91BE30}"/>
              </a:ext>
            </a:extLst>
          </p:cNvPr>
          <p:cNvGraphicFramePr>
            <a:graphicFrameLocks/>
          </p:cNvGraphicFramePr>
          <p:nvPr/>
        </p:nvGraphicFramePr>
        <p:xfrm>
          <a:off x="-2591429" y="172679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5" name="Table Placeholder 6" descr="table">
            <a:extLst>
              <a:ext uri="{FF2B5EF4-FFF2-40B4-BE49-F238E27FC236}">
                <a16:creationId xmlns:a16="http://schemas.microsoft.com/office/drawing/2014/main" id="{D0030F75-12F6-4985-8A89-A85B71611CDF}"/>
              </a:ext>
            </a:extLst>
          </p:cNvPr>
          <p:cNvGraphicFramePr>
            <a:graphicFrameLocks/>
          </p:cNvGraphicFramePr>
          <p:nvPr/>
        </p:nvGraphicFramePr>
        <p:xfrm>
          <a:off x="-3101737" y="1425577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6" name="Table Placeholder 6" descr="table">
            <a:extLst>
              <a:ext uri="{FF2B5EF4-FFF2-40B4-BE49-F238E27FC236}">
                <a16:creationId xmlns:a16="http://schemas.microsoft.com/office/drawing/2014/main" id="{F01A7DB0-5909-4390-B9A2-64240B4F2132}"/>
              </a:ext>
            </a:extLst>
          </p:cNvPr>
          <p:cNvGraphicFramePr>
            <a:graphicFrameLocks/>
          </p:cNvGraphicFramePr>
          <p:nvPr/>
        </p:nvGraphicFramePr>
        <p:xfrm>
          <a:off x="-3524645" y="119904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7" name="Table Placeholder 6" descr="table">
            <a:extLst>
              <a:ext uri="{FF2B5EF4-FFF2-40B4-BE49-F238E27FC236}">
                <a16:creationId xmlns:a16="http://schemas.microsoft.com/office/drawing/2014/main" id="{613A6C6F-2943-45D4-9ECD-9EA74AF22FFF}"/>
              </a:ext>
            </a:extLst>
          </p:cNvPr>
          <p:cNvGraphicFramePr>
            <a:graphicFrameLocks/>
          </p:cNvGraphicFramePr>
          <p:nvPr/>
        </p:nvGraphicFramePr>
        <p:xfrm>
          <a:off x="-3601003" y="172679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8" name="Table Placeholder 6" descr="table">
            <a:extLst>
              <a:ext uri="{FF2B5EF4-FFF2-40B4-BE49-F238E27FC236}">
                <a16:creationId xmlns:a16="http://schemas.microsoft.com/office/drawing/2014/main" id="{8E194F88-F027-43F7-9D37-121A5F68762F}"/>
              </a:ext>
            </a:extLst>
          </p:cNvPr>
          <p:cNvGraphicFramePr>
            <a:graphicFrameLocks/>
          </p:cNvGraphicFramePr>
          <p:nvPr/>
        </p:nvGraphicFramePr>
        <p:xfrm>
          <a:off x="-4001183" y="133559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9" name="Table Placeholder 6" descr="table">
            <a:extLst>
              <a:ext uri="{FF2B5EF4-FFF2-40B4-BE49-F238E27FC236}">
                <a16:creationId xmlns:a16="http://schemas.microsoft.com/office/drawing/2014/main" id="{25EF196B-BFAC-4AE7-B0FB-46A3BB90FA52}"/>
              </a:ext>
            </a:extLst>
          </p:cNvPr>
          <p:cNvGraphicFramePr>
            <a:graphicFrameLocks/>
          </p:cNvGraphicFramePr>
          <p:nvPr/>
        </p:nvGraphicFramePr>
        <p:xfrm>
          <a:off x="-874196" y="43634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0" name="Table Placeholder 6" descr="table">
            <a:extLst>
              <a:ext uri="{FF2B5EF4-FFF2-40B4-BE49-F238E27FC236}">
                <a16:creationId xmlns:a16="http://schemas.microsoft.com/office/drawing/2014/main" id="{615B8FD6-DE14-4B83-9408-B727E8547B81}"/>
              </a:ext>
            </a:extLst>
          </p:cNvPr>
          <p:cNvGraphicFramePr>
            <a:graphicFrameLocks/>
          </p:cNvGraphicFramePr>
          <p:nvPr/>
        </p:nvGraphicFramePr>
        <p:xfrm>
          <a:off x="-1308070" y="62328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1" name="Table Placeholder 6" descr="table">
            <a:extLst>
              <a:ext uri="{FF2B5EF4-FFF2-40B4-BE49-F238E27FC236}">
                <a16:creationId xmlns:a16="http://schemas.microsoft.com/office/drawing/2014/main" id="{33046DC1-9DA1-428D-AE52-3D20BA19F808}"/>
              </a:ext>
            </a:extLst>
          </p:cNvPr>
          <p:cNvGraphicFramePr>
            <a:graphicFrameLocks/>
          </p:cNvGraphicFramePr>
          <p:nvPr/>
        </p:nvGraphicFramePr>
        <p:xfrm>
          <a:off x="-1354474" y="5366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2" name="Table Placeholder 6" descr="table">
            <a:extLst>
              <a:ext uri="{FF2B5EF4-FFF2-40B4-BE49-F238E27FC236}">
                <a16:creationId xmlns:a16="http://schemas.microsoft.com/office/drawing/2014/main" id="{68B03C57-17AA-4989-AD14-B5CD628DC7BF}"/>
              </a:ext>
            </a:extLst>
          </p:cNvPr>
          <p:cNvGraphicFramePr>
            <a:graphicFrameLocks/>
          </p:cNvGraphicFramePr>
          <p:nvPr/>
        </p:nvGraphicFramePr>
        <p:xfrm>
          <a:off x="-1826668" y="41015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3" name="Table Placeholder 6" descr="table">
            <a:extLst>
              <a:ext uri="{FF2B5EF4-FFF2-40B4-BE49-F238E27FC236}">
                <a16:creationId xmlns:a16="http://schemas.microsoft.com/office/drawing/2014/main" id="{DA5EEC66-705B-4455-A922-907EFA6E000A}"/>
              </a:ext>
            </a:extLst>
          </p:cNvPr>
          <p:cNvGraphicFramePr>
            <a:graphicFrameLocks/>
          </p:cNvGraphicFramePr>
          <p:nvPr/>
        </p:nvGraphicFramePr>
        <p:xfrm>
          <a:off x="-2133596" y="631734"/>
          <a:ext cx="458237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237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4" name="Table Placeholder 6" descr="table">
            <a:extLst>
              <a:ext uri="{FF2B5EF4-FFF2-40B4-BE49-F238E27FC236}">
                <a16:creationId xmlns:a16="http://schemas.microsoft.com/office/drawing/2014/main" id="{9F6CEA4C-A025-4851-ABE0-5A1D9193B4EC}"/>
              </a:ext>
            </a:extLst>
          </p:cNvPr>
          <p:cNvGraphicFramePr>
            <a:graphicFrameLocks/>
          </p:cNvGraphicFramePr>
          <p:nvPr/>
        </p:nvGraphicFramePr>
        <p:xfrm>
          <a:off x="-2271825" y="206549"/>
          <a:ext cx="553325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325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5" name="Table Placeholder 6" descr="table">
            <a:extLst>
              <a:ext uri="{FF2B5EF4-FFF2-40B4-BE49-F238E27FC236}">
                <a16:creationId xmlns:a16="http://schemas.microsoft.com/office/drawing/2014/main" id="{D531D741-AFC5-4EA5-8A54-29C8D92C96F0}"/>
              </a:ext>
            </a:extLst>
          </p:cNvPr>
          <p:cNvGraphicFramePr>
            <a:graphicFrameLocks/>
          </p:cNvGraphicFramePr>
          <p:nvPr/>
        </p:nvGraphicFramePr>
        <p:xfrm>
          <a:off x="-2854031" y="685931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6" name="Table Placeholder 6" descr="table">
            <a:extLst>
              <a:ext uri="{FF2B5EF4-FFF2-40B4-BE49-F238E27FC236}">
                <a16:creationId xmlns:a16="http://schemas.microsoft.com/office/drawing/2014/main" id="{73FBAC84-49C8-4529-AE8E-DBAACC278D94}"/>
              </a:ext>
            </a:extLst>
          </p:cNvPr>
          <p:cNvGraphicFramePr>
            <a:graphicFrameLocks/>
          </p:cNvGraphicFramePr>
          <p:nvPr/>
        </p:nvGraphicFramePr>
        <p:xfrm>
          <a:off x="-3113474" y="25453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7" name="Table Placeholder 6" descr="table">
            <a:extLst>
              <a:ext uri="{FF2B5EF4-FFF2-40B4-BE49-F238E27FC236}">
                <a16:creationId xmlns:a16="http://schemas.microsoft.com/office/drawing/2014/main" id="{01057A35-630F-443C-BE1D-6E33D106EFA7}"/>
              </a:ext>
            </a:extLst>
          </p:cNvPr>
          <p:cNvGraphicFramePr>
            <a:graphicFrameLocks/>
          </p:cNvGraphicFramePr>
          <p:nvPr/>
        </p:nvGraphicFramePr>
        <p:xfrm>
          <a:off x="-3415222" y="64785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8" name="Table Placeholder 6" descr="table">
            <a:extLst>
              <a:ext uri="{FF2B5EF4-FFF2-40B4-BE49-F238E27FC236}">
                <a16:creationId xmlns:a16="http://schemas.microsoft.com/office/drawing/2014/main" id="{6497B283-8B4B-4D67-AD8C-E0D59A7A3D29}"/>
              </a:ext>
            </a:extLst>
          </p:cNvPr>
          <p:cNvGraphicFramePr>
            <a:graphicFrameLocks/>
          </p:cNvGraphicFramePr>
          <p:nvPr/>
        </p:nvGraphicFramePr>
        <p:xfrm>
          <a:off x="-2811726" y="-11355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EACEC47D-D975-4426-9D6F-D0B8812F1F00}"/>
              </a:ext>
            </a:extLst>
          </p:cNvPr>
          <p:cNvSpPr txBox="1"/>
          <p:nvPr/>
        </p:nvSpPr>
        <p:spPr>
          <a:xfrm>
            <a:off x="180340" y="2485449"/>
            <a:ext cx="361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Провера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7428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E5171-76AA-4E2E-BC85-6A3B6B1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21</a:t>
            </a:fld>
            <a:endParaRPr lang="en-US" noProof="0" dirty="0"/>
          </a:p>
        </p:txBody>
      </p:sp>
      <p:graphicFrame>
        <p:nvGraphicFramePr>
          <p:cNvPr id="36" name="Table 36">
            <a:extLst>
              <a:ext uri="{FF2B5EF4-FFF2-40B4-BE49-F238E27FC236}">
                <a16:creationId xmlns:a16="http://schemas.microsoft.com/office/drawing/2014/main" id="{2E101DF8-C8F4-4A87-B4B4-1629984F453F}"/>
              </a:ext>
            </a:extLst>
          </p:cNvPr>
          <p:cNvGraphicFramePr>
            <a:graphicFrameLocks noGrp="1"/>
          </p:cNvGraphicFramePr>
          <p:nvPr>
            <p:ph type="media" sz="quarter" idx="13"/>
          </p:nvPr>
        </p:nvGraphicFramePr>
        <p:xfrm>
          <a:off x="4316763" y="392830"/>
          <a:ext cx="5940000" cy="59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38021995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84206972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96357517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26266037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19912528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7157648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09322039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18978978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7307834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626424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3181969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sz="3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•</a:t>
                      </a:r>
                      <a:endParaRPr lang="en-GB" sz="3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16898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05172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88794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85887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80814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8865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68236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80293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2710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887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04463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1941CA-3B67-4C24-9A4B-46201C9C7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709091"/>
              </p:ext>
            </p:extLst>
          </p:nvPr>
        </p:nvGraphicFramePr>
        <p:xfrm>
          <a:off x="4872108" y="967083"/>
          <a:ext cx="556489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89">
                  <a:extLst>
                    <a:ext uri="{9D8B030D-6E8A-4147-A177-3AD203B41FA5}">
                      <a16:colId xmlns:a16="http://schemas.microsoft.com/office/drawing/2014/main" val="278443629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AD3109-43A3-476B-BBA4-20ECABD608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952920"/>
              </p:ext>
            </p:extLst>
          </p:nvPr>
        </p:nvGraphicFramePr>
        <p:xfrm>
          <a:off x="5471776" y="96708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3602264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C6D1F11-69B9-4A4B-9E3E-2F24FF672B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944506"/>
              </p:ext>
            </p:extLst>
          </p:nvPr>
        </p:nvGraphicFramePr>
        <p:xfrm>
          <a:off x="5944476" y="96708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4789002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16F379-31D0-4A4E-8BFB-0D5F81F8A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40248"/>
              </p:ext>
            </p:extLst>
          </p:nvPr>
        </p:nvGraphicFramePr>
        <p:xfrm>
          <a:off x="6528777" y="95130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05076608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3343EF2-3189-4FBA-B325-28A6554E63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805282"/>
              </p:ext>
            </p:extLst>
          </p:nvPr>
        </p:nvGraphicFramePr>
        <p:xfrm>
          <a:off x="7065349" y="9654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800239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4D5EE89-9DC2-4995-AEC6-3D8D58088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827263"/>
              </p:ext>
            </p:extLst>
          </p:nvPr>
        </p:nvGraphicFramePr>
        <p:xfrm>
          <a:off x="7631642" y="98454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125578009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A793EEF-A520-4A04-B4A0-E8904F7D9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839131"/>
              </p:ext>
            </p:extLst>
          </p:nvPr>
        </p:nvGraphicFramePr>
        <p:xfrm>
          <a:off x="8125068" y="1014438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9457037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750F7EA-BBC3-4F51-BE9D-FEE86202B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326697"/>
              </p:ext>
            </p:extLst>
          </p:nvPr>
        </p:nvGraphicFramePr>
        <p:xfrm>
          <a:off x="8642001" y="9845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77449065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DF62C2F-83D0-424A-B6D3-9922CC4793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912025"/>
              </p:ext>
            </p:extLst>
          </p:nvPr>
        </p:nvGraphicFramePr>
        <p:xfrm>
          <a:off x="9197288" y="1040212"/>
          <a:ext cx="556490" cy="409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99522688"/>
                    </a:ext>
                  </a:extLst>
                </a:gridCol>
              </a:tblGrid>
              <a:tr h="4096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8C83F15-DFA8-4D4E-B6B7-D3CFB3C06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89157"/>
              </p:ext>
            </p:extLst>
          </p:nvPr>
        </p:nvGraphicFramePr>
        <p:xfrm>
          <a:off x="9684382" y="9845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83829952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9" name="Table Placeholder 6" descr="table">
            <a:extLst>
              <a:ext uri="{FF2B5EF4-FFF2-40B4-BE49-F238E27FC236}">
                <a16:creationId xmlns:a16="http://schemas.microsoft.com/office/drawing/2014/main" id="{EAE4653E-EF2E-4DE6-95D9-2171642E3E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482623"/>
              </p:ext>
            </p:extLst>
          </p:nvPr>
        </p:nvGraphicFramePr>
        <p:xfrm>
          <a:off x="4902306" y="152190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0" name="Table Placeholder 6" descr="table">
            <a:extLst>
              <a:ext uri="{FF2B5EF4-FFF2-40B4-BE49-F238E27FC236}">
                <a16:creationId xmlns:a16="http://schemas.microsoft.com/office/drawing/2014/main" id="{E5330DD2-42DC-47B1-9300-EEEA68863F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4437392"/>
              </p:ext>
            </p:extLst>
          </p:nvPr>
        </p:nvGraphicFramePr>
        <p:xfrm>
          <a:off x="5440525" y="15031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1" name="Table Placeholder 6" descr="table">
            <a:extLst>
              <a:ext uri="{FF2B5EF4-FFF2-40B4-BE49-F238E27FC236}">
                <a16:creationId xmlns:a16="http://schemas.microsoft.com/office/drawing/2014/main" id="{FC0CB5FE-6AEE-4BAE-B9E6-25EFEB8D0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263992"/>
              </p:ext>
            </p:extLst>
          </p:nvPr>
        </p:nvGraphicFramePr>
        <p:xfrm>
          <a:off x="6007935" y="152907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2" name="Table Placeholder 6" descr="table">
            <a:extLst>
              <a:ext uri="{FF2B5EF4-FFF2-40B4-BE49-F238E27FC236}">
                <a16:creationId xmlns:a16="http://schemas.microsoft.com/office/drawing/2014/main" id="{5DD19816-3339-47C6-8F07-9119E65ADC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416570"/>
              </p:ext>
            </p:extLst>
          </p:nvPr>
        </p:nvGraphicFramePr>
        <p:xfrm>
          <a:off x="6564253" y="1542473"/>
          <a:ext cx="556490" cy="51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116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3" name="Table Placeholder 6" descr="table">
            <a:extLst>
              <a:ext uri="{FF2B5EF4-FFF2-40B4-BE49-F238E27FC236}">
                <a16:creationId xmlns:a16="http://schemas.microsoft.com/office/drawing/2014/main" id="{05F5A5E1-9B2A-4805-B8D2-245923A273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12685"/>
              </p:ext>
            </p:extLst>
          </p:nvPr>
        </p:nvGraphicFramePr>
        <p:xfrm>
          <a:off x="7003839" y="155358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4" name="Table Placeholder 6" descr="table">
            <a:extLst>
              <a:ext uri="{FF2B5EF4-FFF2-40B4-BE49-F238E27FC236}">
                <a16:creationId xmlns:a16="http://schemas.microsoft.com/office/drawing/2014/main" id="{0F50EB6D-C677-44D1-BBF8-8AE039A6BC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7701339"/>
              </p:ext>
            </p:extLst>
          </p:nvPr>
        </p:nvGraphicFramePr>
        <p:xfrm>
          <a:off x="7594646" y="1542361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5" name="Table Placeholder 6" descr="table">
            <a:extLst>
              <a:ext uri="{FF2B5EF4-FFF2-40B4-BE49-F238E27FC236}">
                <a16:creationId xmlns:a16="http://schemas.microsoft.com/office/drawing/2014/main" id="{775938BB-330D-4AC1-A0FC-3A6B6B2126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6928515"/>
              </p:ext>
            </p:extLst>
          </p:nvPr>
        </p:nvGraphicFramePr>
        <p:xfrm>
          <a:off x="8012957" y="1572350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6" name="Table Placeholder 6" descr="table">
            <a:extLst>
              <a:ext uri="{FF2B5EF4-FFF2-40B4-BE49-F238E27FC236}">
                <a16:creationId xmlns:a16="http://schemas.microsoft.com/office/drawing/2014/main" id="{56D6B95A-FE35-424B-9CF5-26F23A6BF9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386359"/>
              </p:ext>
            </p:extLst>
          </p:nvPr>
        </p:nvGraphicFramePr>
        <p:xfrm>
          <a:off x="8640054" y="156950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7" name="Table Placeholder 6" descr="table">
            <a:extLst>
              <a:ext uri="{FF2B5EF4-FFF2-40B4-BE49-F238E27FC236}">
                <a16:creationId xmlns:a16="http://schemas.microsoft.com/office/drawing/2014/main" id="{A00EB009-2034-429A-9AFA-54A5A07EC4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6818917"/>
              </p:ext>
            </p:extLst>
          </p:nvPr>
        </p:nvGraphicFramePr>
        <p:xfrm>
          <a:off x="9157645" y="1544354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8" name="Table Placeholder 6" descr="table">
            <a:extLst>
              <a:ext uri="{FF2B5EF4-FFF2-40B4-BE49-F238E27FC236}">
                <a16:creationId xmlns:a16="http://schemas.microsoft.com/office/drawing/2014/main" id="{95CA5847-5CA3-4548-88C8-25DF69A002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076055"/>
              </p:ext>
            </p:extLst>
          </p:nvPr>
        </p:nvGraphicFramePr>
        <p:xfrm>
          <a:off x="9724304" y="1557244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47" name="Table Placeholder 6" descr="table">
            <a:extLst>
              <a:ext uri="{FF2B5EF4-FFF2-40B4-BE49-F238E27FC236}">
                <a16:creationId xmlns:a16="http://schemas.microsoft.com/office/drawing/2014/main" id="{E282E653-9ED1-4188-B79C-BAB7A9A587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643698"/>
              </p:ext>
            </p:extLst>
          </p:nvPr>
        </p:nvGraphicFramePr>
        <p:xfrm>
          <a:off x="4825566" y="58210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8" name="Table Placeholder 6" descr="table">
            <a:extLst>
              <a:ext uri="{FF2B5EF4-FFF2-40B4-BE49-F238E27FC236}">
                <a16:creationId xmlns:a16="http://schemas.microsoft.com/office/drawing/2014/main" id="{0794FE35-5019-458B-859A-849AAA587B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2160913"/>
              </p:ext>
            </p:extLst>
          </p:nvPr>
        </p:nvGraphicFramePr>
        <p:xfrm>
          <a:off x="5361116" y="58210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9" name="Table Placeholder 6" descr="table">
            <a:extLst>
              <a:ext uri="{FF2B5EF4-FFF2-40B4-BE49-F238E27FC236}">
                <a16:creationId xmlns:a16="http://schemas.microsoft.com/office/drawing/2014/main" id="{F8DE0BF0-970D-4817-A573-B838C4319E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484333"/>
              </p:ext>
            </p:extLst>
          </p:nvPr>
        </p:nvGraphicFramePr>
        <p:xfrm>
          <a:off x="5879913" y="583111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0" name="Table Placeholder 6" descr="table">
            <a:extLst>
              <a:ext uri="{FF2B5EF4-FFF2-40B4-BE49-F238E27FC236}">
                <a16:creationId xmlns:a16="http://schemas.microsoft.com/office/drawing/2014/main" id="{94DA2D67-7B9D-4FDB-B745-F69A1521D5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7146198"/>
              </p:ext>
            </p:extLst>
          </p:nvPr>
        </p:nvGraphicFramePr>
        <p:xfrm>
          <a:off x="6439675" y="582422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1" name="Table Placeholder 6" descr="table">
            <a:extLst>
              <a:ext uri="{FF2B5EF4-FFF2-40B4-BE49-F238E27FC236}">
                <a16:creationId xmlns:a16="http://schemas.microsoft.com/office/drawing/2014/main" id="{8C8C7D3F-AE2C-4B86-A246-6EA3D969D7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2680007"/>
              </p:ext>
            </p:extLst>
          </p:nvPr>
        </p:nvGraphicFramePr>
        <p:xfrm>
          <a:off x="7008518" y="584828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2" name="Table Placeholder 6" descr="table">
            <a:extLst>
              <a:ext uri="{FF2B5EF4-FFF2-40B4-BE49-F238E27FC236}">
                <a16:creationId xmlns:a16="http://schemas.microsoft.com/office/drawing/2014/main" id="{1092350E-1D37-46D9-89FE-752606741D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3696173"/>
              </p:ext>
            </p:extLst>
          </p:nvPr>
        </p:nvGraphicFramePr>
        <p:xfrm>
          <a:off x="7611630" y="584828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3" name="Table Placeholder 6" descr="table">
            <a:extLst>
              <a:ext uri="{FF2B5EF4-FFF2-40B4-BE49-F238E27FC236}">
                <a16:creationId xmlns:a16="http://schemas.microsoft.com/office/drawing/2014/main" id="{DDD1B6B6-9BB9-4DBC-B75F-3B5F21CC24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398112"/>
              </p:ext>
            </p:extLst>
          </p:nvPr>
        </p:nvGraphicFramePr>
        <p:xfrm>
          <a:off x="8027955" y="5852246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4" name="Table Placeholder 6" descr="table">
            <a:extLst>
              <a:ext uri="{FF2B5EF4-FFF2-40B4-BE49-F238E27FC236}">
                <a16:creationId xmlns:a16="http://schemas.microsoft.com/office/drawing/2014/main" id="{99FBC7F0-5F01-428D-9B77-851BB9470F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5508025"/>
              </p:ext>
            </p:extLst>
          </p:nvPr>
        </p:nvGraphicFramePr>
        <p:xfrm>
          <a:off x="8682648" y="580622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5" name="Table Placeholder 6" descr="table">
            <a:extLst>
              <a:ext uri="{FF2B5EF4-FFF2-40B4-BE49-F238E27FC236}">
                <a16:creationId xmlns:a16="http://schemas.microsoft.com/office/drawing/2014/main" id="{8E4700C1-13B1-4EF6-B137-8065179CEA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395513"/>
              </p:ext>
            </p:extLst>
          </p:nvPr>
        </p:nvGraphicFramePr>
        <p:xfrm>
          <a:off x="9207842" y="585224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6" name="Table Placeholder 6" descr="table">
            <a:extLst>
              <a:ext uri="{FF2B5EF4-FFF2-40B4-BE49-F238E27FC236}">
                <a16:creationId xmlns:a16="http://schemas.microsoft.com/office/drawing/2014/main" id="{5A1D199D-1A43-4264-B311-7ADB5A864C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574959"/>
              </p:ext>
            </p:extLst>
          </p:nvPr>
        </p:nvGraphicFramePr>
        <p:xfrm>
          <a:off x="9712810" y="582422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7" name="Table Placeholder 6" descr="table">
            <a:extLst>
              <a:ext uri="{FF2B5EF4-FFF2-40B4-BE49-F238E27FC236}">
                <a16:creationId xmlns:a16="http://schemas.microsoft.com/office/drawing/2014/main" id="{8149F4F5-5455-4700-B8F7-E5A727ED4D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423472"/>
              </p:ext>
            </p:extLst>
          </p:nvPr>
        </p:nvGraphicFramePr>
        <p:xfrm>
          <a:off x="4825566" y="528245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8" name="Table Placeholder 6" descr="table">
            <a:extLst>
              <a:ext uri="{FF2B5EF4-FFF2-40B4-BE49-F238E27FC236}">
                <a16:creationId xmlns:a16="http://schemas.microsoft.com/office/drawing/2014/main" id="{B80A1580-403C-4242-A74B-5314693586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2768539"/>
              </p:ext>
            </p:extLst>
          </p:nvPr>
        </p:nvGraphicFramePr>
        <p:xfrm>
          <a:off x="5362690" y="529532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9" name="Table Placeholder 6" descr="table">
            <a:extLst>
              <a:ext uri="{FF2B5EF4-FFF2-40B4-BE49-F238E27FC236}">
                <a16:creationId xmlns:a16="http://schemas.microsoft.com/office/drawing/2014/main" id="{1752205A-DC04-4FF0-B1D3-6059F1DA95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2100933"/>
              </p:ext>
            </p:extLst>
          </p:nvPr>
        </p:nvGraphicFramePr>
        <p:xfrm>
          <a:off x="5887024" y="530037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0" name="Table Placeholder 6" descr="table">
            <a:extLst>
              <a:ext uri="{FF2B5EF4-FFF2-40B4-BE49-F238E27FC236}">
                <a16:creationId xmlns:a16="http://schemas.microsoft.com/office/drawing/2014/main" id="{5BD5B374-358A-42E0-8FD1-2C67EA4C8F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0132673"/>
              </p:ext>
            </p:extLst>
          </p:nvPr>
        </p:nvGraphicFramePr>
        <p:xfrm>
          <a:off x="6431328" y="5309807"/>
          <a:ext cx="59841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418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2" name="Table Placeholder 6" descr="table">
            <a:extLst>
              <a:ext uri="{FF2B5EF4-FFF2-40B4-BE49-F238E27FC236}">
                <a16:creationId xmlns:a16="http://schemas.microsoft.com/office/drawing/2014/main" id="{3E3112AE-CB75-485C-8D1A-50AC7728B5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7215575"/>
              </p:ext>
            </p:extLst>
          </p:nvPr>
        </p:nvGraphicFramePr>
        <p:xfrm>
          <a:off x="7062462" y="5317545"/>
          <a:ext cx="51456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62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3" name="Table Placeholder 6" descr="table">
            <a:extLst>
              <a:ext uri="{FF2B5EF4-FFF2-40B4-BE49-F238E27FC236}">
                <a16:creationId xmlns:a16="http://schemas.microsoft.com/office/drawing/2014/main" id="{A94EC10E-DF09-45C6-9076-CAC4E4A09B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1517392"/>
              </p:ext>
            </p:extLst>
          </p:nvPr>
        </p:nvGraphicFramePr>
        <p:xfrm>
          <a:off x="7619452" y="533303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4" name="Table Placeholder 6" descr="table">
            <a:extLst>
              <a:ext uri="{FF2B5EF4-FFF2-40B4-BE49-F238E27FC236}">
                <a16:creationId xmlns:a16="http://schemas.microsoft.com/office/drawing/2014/main" id="{70DDD35C-C83B-4C16-AB4F-3221AC3D75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07111"/>
              </p:ext>
            </p:extLst>
          </p:nvPr>
        </p:nvGraphicFramePr>
        <p:xfrm>
          <a:off x="8057503" y="5333039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5" name="Table Placeholder 6" descr="table">
            <a:extLst>
              <a:ext uri="{FF2B5EF4-FFF2-40B4-BE49-F238E27FC236}">
                <a16:creationId xmlns:a16="http://schemas.microsoft.com/office/drawing/2014/main" id="{6318687D-9C1D-47C3-A886-FE38D46DAE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549338"/>
              </p:ext>
            </p:extLst>
          </p:nvPr>
        </p:nvGraphicFramePr>
        <p:xfrm>
          <a:off x="8656398" y="532240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6" name="Table Placeholder 6" descr="table">
            <a:extLst>
              <a:ext uri="{FF2B5EF4-FFF2-40B4-BE49-F238E27FC236}">
                <a16:creationId xmlns:a16="http://schemas.microsoft.com/office/drawing/2014/main" id="{3AD86451-014D-4E02-A151-CBEEFE8C57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008536"/>
              </p:ext>
            </p:extLst>
          </p:nvPr>
        </p:nvGraphicFramePr>
        <p:xfrm>
          <a:off x="9087411" y="5340146"/>
          <a:ext cx="68312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122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7" name="Table Placeholder 6" descr="table">
            <a:extLst>
              <a:ext uri="{FF2B5EF4-FFF2-40B4-BE49-F238E27FC236}">
                <a16:creationId xmlns:a16="http://schemas.microsoft.com/office/drawing/2014/main" id="{76811CC0-6AD7-4B28-8E2D-751D39ACBB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787067"/>
              </p:ext>
            </p:extLst>
          </p:nvPr>
        </p:nvGraphicFramePr>
        <p:xfrm>
          <a:off x="9689803" y="534014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8" name="Table Placeholder 6" descr="table">
            <a:extLst>
              <a:ext uri="{FF2B5EF4-FFF2-40B4-BE49-F238E27FC236}">
                <a16:creationId xmlns:a16="http://schemas.microsoft.com/office/drawing/2014/main" id="{B33A2165-DC20-4C2E-B8D4-9A7F06EC10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6786425"/>
              </p:ext>
            </p:extLst>
          </p:nvPr>
        </p:nvGraphicFramePr>
        <p:xfrm>
          <a:off x="4823647" y="479365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69" name="Table Placeholder 6" descr="table">
            <a:extLst>
              <a:ext uri="{FF2B5EF4-FFF2-40B4-BE49-F238E27FC236}">
                <a16:creationId xmlns:a16="http://schemas.microsoft.com/office/drawing/2014/main" id="{AAD2AADB-7246-434B-B3D5-5BF1716430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376150"/>
              </p:ext>
            </p:extLst>
          </p:nvPr>
        </p:nvGraphicFramePr>
        <p:xfrm>
          <a:off x="5348761" y="475674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0" name="Table Placeholder 6" descr="table">
            <a:extLst>
              <a:ext uri="{FF2B5EF4-FFF2-40B4-BE49-F238E27FC236}">
                <a16:creationId xmlns:a16="http://schemas.microsoft.com/office/drawing/2014/main" id="{49BEB8EC-64FB-40B4-94BA-1136E3D570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4562788"/>
              </p:ext>
            </p:extLst>
          </p:nvPr>
        </p:nvGraphicFramePr>
        <p:xfrm>
          <a:off x="5887024" y="474720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1" name="Table Placeholder 6" descr="table">
            <a:extLst>
              <a:ext uri="{FF2B5EF4-FFF2-40B4-BE49-F238E27FC236}">
                <a16:creationId xmlns:a16="http://schemas.microsoft.com/office/drawing/2014/main" id="{72F539BA-B9D5-4B04-87D7-1EE9705AD8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9668307"/>
              </p:ext>
            </p:extLst>
          </p:nvPr>
        </p:nvGraphicFramePr>
        <p:xfrm>
          <a:off x="6468746" y="4747208"/>
          <a:ext cx="53968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682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2" name="Table Placeholder 6" descr="table">
            <a:extLst>
              <a:ext uri="{FF2B5EF4-FFF2-40B4-BE49-F238E27FC236}">
                <a16:creationId xmlns:a16="http://schemas.microsoft.com/office/drawing/2014/main" id="{2CA42C50-4268-4B93-A562-72AD1732E6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2001158"/>
              </p:ext>
            </p:extLst>
          </p:nvPr>
        </p:nvGraphicFramePr>
        <p:xfrm>
          <a:off x="6957543" y="4772894"/>
          <a:ext cx="57329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98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3" name="Table Placeholder 6" descr="table">
            <a:extLst>
              <a:ext uri="{FF2B5EF4-FFF2-40B4-BE49-F238E27FC236}">
                <a16:creationId xmlns:a16="http://schemas.microsoft.com/office/drawing/2014/main" id="{8DC6692D-F990-4257-BAC5-7D6E2A149F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7704870"/>
              </p:ext>
            </p:extLst>
          </p:nvPr>
        </p:nvGraphicFramePr>
        <p:xfrm>
          <a:off x="7621839" y="4747207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4" name="Table Placeholder 6" descr="table">
            <a:extLst>
              <a:ext uri="{FF2B5EF4-FFF2-40B4-BE49-F238E27FC236}">
                <a16:creationId xmlns:a16="http://schemas.microsoft.com/office/drawing/2014/main" id="{C5EB0E76-6CBD-435E-B644-73D0F587BB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0606279"/>
              </p:ext>
            </p:extLst>
          </p:nvPr>
        </p:nvGraphicFramePr>
        <p:xfrm>
          <a:off x="8024740" y="4766527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5" name="Table Placeholder 6" descr="table">
            <a:extLst>
              <a:ext uri="{FF2B5EF4-FFF2-40B4-BE49-F238E27FC236}">
                <a16:creationId xmlns:a16="http://schemas.microsoft.com/office/drawing/2014/main" id="{DFCD8BF6-20BD-4201-B82C-651E9B886B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087614"/>
              </p:ext>
            </p:extLst>
          </p:nvPr>
        </p:nvGraphicFramePr>
        <p:xfrm>
          <a:off x="8602287" y="475775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7" name="Table Placeholder 6" descr="table">
            <a:extLst>
              <a:ext uri="{FF2B5EF4-FFF2-40B4-BE49-F238E27FC236}">
                <a16:creationId xmlns:a16="http://schemas.microsoft.com/office/drawing/2014/main" id="{33C26DE1-1B0D-4D48-BC1D-2EFDF1F3B7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276503"/>
              </p:ext>
            </p:extLst>
          </p:nvPr>
        </p:nvGraphicFramePr>
        <p:xfrm>
          <a:off x="9181690" y="477205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8" name="Table Placeholder 6" descr="table">
            <a:extLst>
              <a:ext uri="{FF2B5EF4-FFF2-40B4-BE49-F238E27FC236}">
                <a16:creationId xmlns:a16="http://schemas.microsoft.com/office/drawing/2014/main" id="{E30FBD78-EAF3-4ED0-ABB6-B3DE0D27F4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297199"/>
              </p:ext>
            </p:extLst>
          </p:nvPr>
        </p:nvGraphicFramePr>
        <p:xfrm>
          <a:off x="9682709" y="4759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9" name="Table Placeholder 6" descr="table">
            <a:extLst>
              <a:ext uri="{FF2B5EF4-FFF2-40B4-BE49-F238E27FC236}">
                <a16:creationId xmlns:a16="http://schemas.microsoft.com/office/drawing/2014/main" id="{9BC38FD8-194D-4D63-91C7-55B6E42830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809817"/>
              </p:ext>
            </p:extLst>
          </p:nvPr>
        </p:nvGraphicFramePr>
        <p:xfrm>
          <a:off x="4855412" y="421099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0" name="Table Placeholder 6" descr="table">
            <a:extLst>
              <a:ext uri="{FF2B5EF4-FFF2-40B4-BE49-F238E27FC236}">
                <a16:creationId xmlns:a16="http://schemas.microsoft.com/office/drawing/2014/main" id="{DCD1AA01-4762-4228-BA84-157AE35878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682538"/>
              </p:ext>
            </p:extLst>
          </p:nvPr>
        </p:nvGraphicFramePr>
        <p:xfrm>
          <a:off x="5396923" y="41947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1" name="Table Placeholder 6" descr="table">
            <a:extLst>
              <a:ext uri="{FF2B5EF4-FFF2-40B4-BE49-F238E27FC236}">
                <a16:creationId xmlns:a16="http://schemas.microsoft.com/office/drawing/2014/main" id="{AE4CFD4A-E3CC-4BE6-81BD-A413EC7030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9729093"/>
              </p:ext>
            </p:extLst>
          </p:nvPr>
        </p:nvGraphicFramePr>
        <p:xfrm>
          <a:off x="5895187" y="4242066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2" name="Table Placeholder 6" descr="table">
            <a:extLst>
              <a:ext uri="{FF2B5EF4-FFF2-40B4-BE49-F238E27FC236}">
                <a16:creationId xmlns:a16="http://schemas.microsoft.com/office/drawing/2014/main" id="{8AC159EA-D5FF-4337-A931-6A4489247C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918018"/>
              </p:ext>
            </p:extLst>
          </p:nvPr>
        </p:nvGraphicFramePr>
        <p:xfrm>
          <a:off x="6448233" y="4249970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3" name="Table Placeholder 6" descr="table">
            <a:extLst>
              <a:ext uri="{FF2B5EF4-FFF2-40B4-BE49-F238E27FC236}">
                <a16:creationId xmlns:a16="http://schemas.microsoft.com/office/drawing/2014/main" id="{BFBA9A3F-0D05-4AD8-BA94-219DC50798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881139"/>
              </p:ext>
            </p:extLst>
          </p:nvPr>
        </p:nvGraphicFramePr>
        <p:xfrm>
          <a:off x="6989449" y="4249969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4" name="Table Placeholder 6" descr="table">
            <a:extLst>
              <a:ext uri="{FF2B5EF4-FFF2-40B4-BE49-F238E27FC236}">
                <a16:creationId xmlns:a16="http://schemas.microsoft.com/office/drawing/2014/main" id="{7F518CF6-60AE-4F39-8C00-412002232B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3637835"/>
              </p:ext>
            </p:extLst>
          </p:nvPr>
        </p:nvGraphicFramePr>
        <p:xfrm>
          <a:off x="7646674" y="4235735"/>
          <a:ext cx="455072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5" name="Table Placeholder 6" descr="table">
            <a:extLst>
              <a:ext uri="{FF2B5EF4-FFF2-40B4-BE49-F238E27FC236}">
                <a16:creationId xmlns:a16="http://schemas.microsoft.com/office/drawing/2014/main" id="{50A009DB-7C2F-4FC0-BBEC-38621031CD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8953449"/>
              </p:ext>
            </p:extLst>
          </p:nvPr>
        </p:nvGraphicFramePr>
        <p:xfrm>
          <a:off x="8101746" y="4272430"/>
          <a:ext cx="657908" cy="423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4236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6" name="Table Placeholder 6" descr="table">
            <a:extLst>
              <a:ext uri="{FF2B5EF4-FFF2-40B4-BE49-F238E27FC236}">
                <a16:creationId xmlns:a16="http://schemas.microsoft.com/office/drawing/2014/main" id="{29B317A3-24D2-4E5C-9D54-3E23BC1063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7825712"/>
              </p:ext>
            </p:extLst>
          </p:nvPr>
        </p:nvGraphicFramePr>
        <p:xfrm>
          <a:off x="8674537" y="4205427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7" name="Table Placeholder 6" descr="table">
            <a:extLst>
              <a:ext uri="{FF2B5EF4-FFF2-40B4-BE49-F238E27FC236}">
                <a16:creationId xmlns:a16="http://schemas.microsoft.com/office/drawing/2014/main" id="{C34C0CB4-2ABC-4F46-B066-DE911B3AC3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0840482"/>
              </p:ext>
            </p:extLst>
          </p:nvPr>
        </p:nvGraphicFramePr>
        <p:xfrm>
          <a:off x="9140651" y="4250366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8" name="Table Placeholder 6" descr="table">
            <a:extLst>
              <a:ext uri="{FF2B5EF4-FFF2-40B4-BE49-F238E27FC236}">
                <a16:creationId xmlns:a16="http://schemas.microsoft.com/office/drawing/2014/main" id="{6D35F342-FED2-41C4-84E6-5E38B5A0DE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876588"/>
              </p:ext>
            </p:extLst>
          </p:nvPr>
        </p:nvGraphicFramePr>
        <p:xfrm>
          <a:off x="9696458" y="4260607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9" name="Table Placeholder 6" descr="table">
            <a:extLst>
              <a:ext uri="{FF2B5EF4-FFF2-40B4-BE49-F238E27FC236}">
                <a16:creationId xmlns:a16="http://schemas.microsoft.com/office/drawing/2014/main" id="{79D77C25-B727-4CBD-924F-30ECE47FBD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1944320"/>
              </p:ext>
            </p:extLst>
          </p:nvPr>
        </p:nvGraphicFramePr>
        <p:xfrm>
          <a:off x="4872107" y="366951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0" name="Table Placeholder 6" descr="table">
            <a:extLst>
              <a:ext uri="{FF2B5EF4-FFF2-40B4-BE49-F238E27FC236}">
                <a16:creationId xmlns:a16="http://schemas.microsoft.com/office/drawing/2014/main" id="{A0B6A92E-6AB5-4108-903B-64D852EE01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0607644"/>
              </p:ext>
            </p:extLst>
          </p:nvPr>
        </p:nvGraphicFramePr>
        <p:xfrm>
          <a:off x="5428597" y="367488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1" name="Table Placeholder 6" descr="table">
            <a:extLst>
              <a:ext uri="{FF2B5EF4-FFF2-40B4-BE49-F238E27FC236}">
                <a16:creationId xmlns:a16="http://schemas.microsoft.com/office/drawing/2014/main" id="{968330D8-9E93-418B-A4F6-15AA408DAA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836279"/>
              </p:ext>
            </p:extLst>
          </p:nvPr>
        </p:nvGraphicFramePr>
        <p:xfrm>
          <a:off x="5922872" y="366951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2" name="Table Placeholder 6" descr="table">
            <a:extLst>
              <a:ext uri="{FF2B5EF4-FFF2-40B4-BE49-F238E27FC236}">
                <a16:creationId xmlns:a16="http://schemas.microsoft.com/office/drawing/2014/main" id="{FA8F5B29-9A9C-4274-9BCE-E35ED95751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807147"/>
              </p:ext>
            </p:extLst>
          </p:nvPr>
        </p:nvGraphicFramePr>
        <p:xfrm>
          <a:off x="6436403" y="369437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3" name="Table Placeholder 6" descr="table">
            <a:extLst>
              <a:ext uri="{FF2B5EF4-FFF2-40B4-BE49-F238E27FC236}">
                <a16:creationId xmlns:a16="http://schemas.microsoft.com/office/drawing/2014/main" id="{6B27424E-094F-4A3B-8129-56A727E778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4711042"/>
              </p:ext>
            </p:extLst>
          </p:nvPr>
        </p:nvGraphicFramePr>
        <p:xfrm>
          <a:off x="7053118" y="367478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4" name="Table Placeholder 6" descr="table">
            <a:extLst>
              <a:ext uri="{FF2B5EF4-FFF2-40B4-BE49-F238E27FC236}">
                <a16:creationId xmlns:a16="http://schemas.microsoft.com/office/drawing/2014/main" id="{13FC4345-60FE-488B-8530-083E765B03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947687"/>
              </p:ext>
            </p:extLst>
          </p:nvPr>
        </p:nvGraphicFramePr>
        <p:xfrm>
          <a:off x="7620122" y="3674684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5" name="Table Placeholder 6" descr="table">
            <a:extLst>
              <a:ext uri="{FF2B5EF4-FFF2-40B4-BE49-F238E27FC236}">
                <a16:creationId xmlns:a16="http://schemas.microsoft.com/office/drawing/2014/main" id="{3372166E-C81C-47D7-9089-2FACCB19FF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009973"/>
              </p:ext>
            </p:extLst>
          </p:nvPr>
        </p:nvGraphicFramePr>
        <p:xfrm>
          <a:off x="8101746" y="3694371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6" name="Table Placeholder 6" descr="table">
            <a:extLst>
              <a:ext uri="{FF2B5EF4-FFF2-40B4-BE49-F238E27FC236}">
                <a16:creationId xmlns:a16="http://schemas.microsoft.com/office/drawing/2014/main" id="{2251E4F3-2743-4F61-BA89-782288BC0C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2784101"/>
              </p:ext>
            </p:extLst>
          </p:nvPr>
        </p:nvGraphicFramePr>
        <p:xfrm>
          <a:off x="8709414" y="3686599"/>
          <a:ext cx="529724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724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7" name="Table Placeholder 6" descr="table">
            <a:extLst>
              <a:ext uri="{FF2B5EF4-FFF2-40B4-BE49-F238E27FC236}">
                <a16:creationId xmlns:a16="http://schemas.microsoft.com/office/drawing/2014/main" id="{0A27777C-E499-4D32-B987-85138542A0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23037"/>
              </p:ext>
            </p:extLst>
          </p:nvPr>
        </p:nvGraphicFramePr>
        <p:xfrm>
          <a:off x="9157645" y="369708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8" name="Table Placeholder 6" descr="table">
            <a:extLst>
              <a:ext uri="{FF2B5EF4-FFF2-40B4-BE49-F238E27FC236}">
                <a16:creationId xmlns:a16="http://schemas.microsoft.com/office/drawing/2014/main" id="{A8B9FABF-3DEA-499F-ADC2-8C7B0954C2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5739809"/>
              </p:ext>
            </p:extLst>
          </p:nvPr>
        </p:nvGraphicFramePr>
        <p:xfrm>
          <a:off x="9708906" y="369437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9" name="Table Placeholder 6" descr="table">
            <a:extLst>
              <a:ext uri="{FF2B5EF4-FFF2-40B4-BE49-F238E27FC236}">
                <a16:creationId xmlns:a16="http://schemas.microsoft.com/office/drawing/2014/main" id="{636936F9-4158-4BA1-ADA5-8F464E977F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68755"/>
              </p:ext>
            </p:extLst>
          </p:nvPr>
        </p:nvGraphicFramePr>
        <p:xfrm>
          <a:off x="4880264" y="318311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0" name="Table Placeholder 6" descr="table">
            <a:extLst>
              <a:ext uri="{FF2B5EF4-FFF2-40B4-BE49-F238E27FC236}">
                <a16:creationId xmlns:a16="http://schemas.microsoft.com/office/drawing/2014/main" id="{06BEF087-4046-4562-915B-C9B576981E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106677"/>
              </p:ext>
            </p:extLst>
          </p:nvPr>
        </p:nvGraphicFramePr>
        <p:xfrm>
          <a:off x="5443765" y="317665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1" name="Table Placeholder 6" descr="table">
            <a:extLst>
              <a:ext uri="{FF2B5EF4-FFF2-40B4-BE49-F238E27FC236}">
                <a16:creationId xmlns:a16="http://schemas.microsoft.com/office/drawing/2014/main" id="{5B32EBAE-C721-451F-A1A6-106012A119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284425"/>
              </p:ext>
            </p:extLst>
          </p:nvPr>
        </p:nvGraphicFramePr>
        <p:xfrm>
          <a:off x="5978827" y="321056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2" name="Table Placeholder 6" descr="table">
            <a:extLst>
              <a:ext uri="{FF2B5EF4-FFF2-40B4-BE49-F238E27FC236}">
                <a16:creationId xmlns:a16="http://schemas.microsoft.com/office/drawing/2014/main" id="{B3E8F151-EEB3-4892-91D5-BD15966227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731559"/>
              </p:ext>
            </p:extLst>
          </p:nvPr>
        </p:nvGraphicFramePr>
        <p:xfrm>
          <a:off x="6493162" y="31663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3" name="Table Placeholder 6" descr="table">
            <a:extLst>
              <a:ext uri="{FF2B5EF4-FFF2-40B4-BE49-F238E27FC236}">
                <a16:creationId xmlns:a16="http://schemas.microsoft.com/office/drawing/2014/main" id="{917632E9-3063-43DA-A654-8154E6F1E3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341592"/>
              </p:ext>
            </p:extLst>
          </p:nvPr>
        </p:nvGraphicFramePr>
        <p:xfrm>
          <a:off x="7025927" y="3161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4" name="Table Placeholder 6" descr="table">
            <a:extLst>
              <a:ext uri="{FF2B5EF4-FFF2-40B4-BE49-F238E27FC236}">
                <a16:creationId xmlns:a16="http://schemas.microsoft.com/office/drawing/2014/main" id="{43A15022-545B-4941-98EE-58659609F6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8961120"/>
              </p:ext>
            </p:extLst>
          </p:nvPr>
        </p:nvGraphicFramePr>
        <p:xfrm>
          <a:off x="7615451" y="3161105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5" name="Table Placeholder 6" descr="table">
            <a:extLst>
              <a:ext uri="{FF2B5EF4-FFF2-40B4-BE49-F238E27FC236}">
                <a16:creationId xmlns:a16="http://schemas.microsoft.com/office/drawing/2014/main" id="{53152328-0D8A-4CCD-8D9B-77780BE0A6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519214"/>
              </p:ext>
            </p:extLst>
          </p:nvPr>
        </p:nvGraphicFramePr>
        <p:xfrm>
          <a:off x="8073027" y="3184380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6" name="Table Placeholder 6" descr="table">
            <a:extLst>
              <a:ext uri="{FF2B5EF4-FFF2-40B4-BE49-F238E27FC236}">
                <a16:creationId xmlns:a16="http://schemas.microsoft.com/office/drawing/2014/main" id="{D02422B7-19C6-4A5F-9227-58FC4D8D64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576636"/>
              </p:ext>
            </p:extLst>
          </p:nvPr>
        </p:nvGraphicFramePr>
        <p:xfrm>
          <a:off x="8666583" y="31797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7" name="Table Placeholder 6" descr="table">
            <a:extLst>
              <a:ext uri="{FF2B5EF4-FFF2-40B4-BE49-F238E27FC236}">
                <a16:creationId xmlns:a16="http://schemas.microsoft.com/office/drawing/2014/main" id="{EC546BA8-FAA5-4F47-9A0E-4421B84F19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0528410"/>
              </p:ext>
            </p:extLst>
          </p:nvPr>
        </p:nvGraphicFramePr>
        <p:xfrm>
          <a:off x="9214043" y="3186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8" name="Table Placeholder 6" descr="table">
            <a:extLst>
              <a:ext uri="{FF2B5EF4-FFF2-40B4-BE49-F238E27FC236}">
                <a16:creationId xmlns:a16="http://schemas.microsoft.com/office/drawing/2014/main" id="{010FE6D6-4BF2-4F2B-8285-4CF4D0E9E5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3992894"/>
              </p:ext>
            </p:extLst>
          </p:nvPr>
        </p:nvGraphicFramePr>
        <p:xfrm>
          <a:off x="9787910" y="32002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9" name="Table Placeholder 6" descr="table">
            <a:extLst>
              <a:ext uri="{FF2B5EF4-FFF2-40B4-BE49-F238E27FC236}">
                <a16:creationId xmlns:a16="http://schemas.microsoft.com/office/drawing/2014/main" id="{6F6193EB-B01B-4284-B374-82AE17A6CF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0401040"/>
              </p:ext>
            </p:extLst>
          </p:nvPr>
        </p:nvGraphicFramePr>
        <p:xfrm>
          <a:off x="4858065" y="26063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0" name="Table Placeholder 6" descr="table">
            <a:extLst>
              <a:ext uri="{FF2B5EF4-FFF2-40B4-BE49-F238E27FC236}">
                <a16:creationId xmlns:a16="http://schemas.microsoft.com/office/drawing/2014/main" id="{4241A64E-AF01-4B94-BEDE-1125D0F90F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1282603"/>
              </p:ext>
            </p:extLst>
          </p:nvPr>
        </p:nvGraphicFramePr>
        <p:xfrm>
          <a:off x="5408900" y="260468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1" name="Table Placeholder 6" descr="table">
            <a:extLst>
              <a:ext uri="{FF2B5EF4-FFF2-40B4-BE49-F238E27FC236}">
                <a16:creationId xmlns:a16="http://schemas.microsoft.com/office/drawing/2014/main" id="{50A2BDCE-7E6A-4455-9BA9-BA85C986F0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6756387"/>
              </p:ext>
            </p:extLst>
          </p:nvPr>
        </p:nvGraphicFramePr>
        <p:xfrm>
          <a:off x="6007763" y="259396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2" name="Table Placeholder 6" descr="table">
            <a:extLst>
              <a:ext uri="{FF2B5EF4-FFF2-40B4-BE49-F238E27FC236}">
                <a16:creationId xmlns:a16="http://schemas.microsoft.com/office/drawing/2014/main" id="{D6A98B89-A017-4551-97CE-39733D57D1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4535690"/>
              </p:ext>
            </p:extLst>
          </p:nvPr>
        </p:nvGraphicFramePr>
        <p:xfrm>
          <a:off x="6502950" y="2616567"/>
          <a:ext cx="505454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454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3" name="Table Placeholder 6" descr="table">
            <a:extLst>
              <a:ext uri="{FF2B5EF4-FFF2-40B4-BE49-F238E27FC236}">
                <a16:creationId xmlns:a16="http://schemas.microsoft.com/office/drawing/2014/main" id="{DF3EF740-D6CA-47D7-8B81-CE01B48458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02216"/>
              </p:ext>
            </p:extLst>
          </p:nvPr>
        </p:nvGraphicFramePr>
        <p:xfrm>
          <a:off x="7065915" y="260744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4" name="Table Placeholder 6" descr="table">
            <a:extLst>
              <a:ext uri="{FF2B5EF4-FFF2-40B4-BE49-F238E27FC236}">
                <a16:creationId xmlns:a16="http://schemas.microsoft.com/office/drawing/2014/main" id="{AAE52DBB-52EB-4CDA-A8F0-2378BC91BE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385861"/>
              </p:ext>
            </p:extLst>
          </p:nvPr>
        </p:nvGraphicFramePr>
        <p:xfrm>
          <a:off x="7615451" y="2606755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5" name="Table Placeholder 6" descr="table">
            <a:extLst>
              <a:ext uri="{FF2B5EF4-FFF2-40B4-BE49-F238E27FC236}">
                <a16:creationId xmlns:a16="http://schemas.microsoft.com/office/drawing/2014/main" id="{D0030F75-12F6-4985-8A89-A85B71611C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0562691"/>
              </p:ext>
            </p:extLst>
          </p:nvPr>
        </p:nvGraphicFramePr>
        <p:xfrm>
          <a:off x="8101746" y="2614026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6" name="Table Placeholder 6" descr="table">
            <a:extLst>
              <a:ext uri="{FF2B5EF4-FFF2-40B4-BE49-F238E27FC236}">
                <a16:creationId xmlns:a16="http://schemas.microsoft.com/office/drawing/2014/main" id="{F01A7DB0-5909-4390-B9A2-64240B4F21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984515"/>
              </p:ext>
            </p:extLst>
          </p:nvPr>
        </p:nvGraphicFramePr>
        <p:xfrm>
          <a:off x="8674537" y="263650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7" name="Table Placeholder 6" descr="table">
            <a:extLst>
              <a:ext uri="{FF2B5EF4-FFF2-40B4-BE49-F238E27FC236}">
                <a16:creationId xmlns:a16="http://schemas.microsoft.com/office/drawing/2014/main" id="{613A6C6F-2943-45D4-9ECD-9EA74AF22F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948468"/>
              </p:ext>
            </p:extLst>
          </p:nvPr>
        </p:nvGraphicFramePr>
        <p:xfrm>
          <a:off x="9220030" y="25939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8" name="Table Placeholder 6" descr="table">
            <a:extLst>
              <a:ext uri="{FF2B5EF4-FFF2-40B4-BE49-F238E27FC236}">
                <a16:creationId xmlns:a16="http://schemas.microsoft.com/office/drawing/2014/main" id="{8E194F88-F027-43F7-9D37-121A5F6876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866529"/>
              </p:ext>
            </p:extLst>
          </p:nvPr>
        </p:nvGraphicFramePr>
        <p:xfrm>
          <a:off x="9745383" y="26153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9" name="Table Placeholder 6" descr="table">
            <a:extLst>
              <a:ext uri="{FF2B5EF4-FFF2-40B4-BE49-F238E27FC236}">
                <a16:creationId xmlns:a16="http://schemas.microsoft.com/office/drawing/2014/main" id="{25EF196B-BFAC-4AE7-B0FB-46A3BB90FA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2641953"/>
              </p:ext>
            </p:extLst>
          </p:nvPr>
        </p:nvGraphicFramePr>
        <p:xfrm>
          <a:off x="4840433" y="203653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0" name="Table Placeholder 6" descr="table">
            <a:extLst>
              <a:ext uri="{FF2B5EF4-FFF2-40B4-BE49-F238E27FC236}">
                <a16:creationId xmlns:a16="http://schemas.microsoft.com/office/drawing/2014/main" id="{615B8FD6-DE14-4B83-9408-B727E8547B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245758"/>
              </p:ext>
            </p:extLst>
          </p:nvPr>
        </p:nvGraphicFramePr>
        <p:xfrm>
          <a:off x="5399365" y="20534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1" name="Table Placeholder 6" descr="table">
            <a:extLst>
              <a:ext uri="{FF2B5EF4-FFF2-40B4-BE49-F238E27FC236}">
                <a16:creationId xmlns:a16="http://schemas.microsoft.com/office/drawing/2014/main" id="{33046DC1-9DA1-428D-AE52-3D20BA19F8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4402835"/>
              </p:ext>
            </p:extLst>
          </p:nvPr>
        </p:nvGraphicFramePr>
        <p:xfrm>
          <a:off x="5936672" y="20541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2" name="Table Placeholder 6" descr="table">
            <a:extLst>
              <a:ext uri="{FF2B5EF4-FFF2-40B4-BE49-F238E27FC236}">
                <a16:creationId xmlns:a16="http://schemas.microsoft.com/office/drawing/2014/main" id="{68B03C57-17AA-4989-AD14-B5CD628DC7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7112679"/>
              </p:ext>
            </p:extLst>
          </p:nvPr>
        </p:nvGraphicFramePr>
        <p:xfrm>
          <a:off x="6460342" y="206673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3" name="Table Placeholder 6" descr="table">
            <a:extLst>
              <a:ext uri="{FF2B5EF4-FFF2-40B4-BE49-F238E27FC236}">
                <a16:creationId xmlns:a16="http://schemas.microsoft.com/office/drawing/2014/main" id="{DA5EEC66-705B-4455-A922-907EFA6E00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814758"/>
              </p:ext>
            </p:extLst>
          </p:nvPr>
        </p:nvGraphicFramePr>
        <p:xfrm>
          <a:off x="7055816" y="2072243"/>
          <a:ext cx="458237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237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4" name="Table Placeholder 6" descr="table">
            <a:extLst>
              <a:ext uri="{FF2B5EF4-FFF2-40B4-BE49-F238E27FC236}">
                <a16:creationId xmlns:a16="http://schemas.microsoft.com/office/drawing/2014/main" id="{9F6CEA4C-A025-4851-ABE0-5A1D9193B4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079481"/>
              </p:ext>
            </p:extLst>
          </p:nvPr>
        </p:nvGraphicFramePr>
        <p:xfrm>
          <a:off x="7547954" y="2049038"/>
          <a:ext cx="553325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325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5" name="Table Placeholder 6" descr="table">
            <a:extLst>
              <a:ext uri="{FF2B5EF4-FFF2-40B4-BE49-F238E27FC236}">
                <a16:creationId xmlns:a16="http://schemas.microsoft.com/office/drawing/2014/main" id="{D531D741-AFC5-4EA5-8A54-29C8D92C96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6479581"/>
              </p:ext>
            </p:extLst>
          </p:nvPr>
        </p:nvGraphicFramePr>
        <p:xfrm>
          <a:off x="8059233" y="2081333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6" name="Table Placeholder 6" descr="table">
            <a:extLst>
              <a:ext uri="{FF2B5EF4-FFF2-40B4-BE49-F238E27FC236}">
                <a16:creationId xmlns:a16="http://schemas.microsoft.com/office/drawing/2014/main" id="{73FBAC84-49C8-4529-AE8E-DBAACC278D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1427999"/>
              </p:ext>
            </p:extLst>
          </p:nvPr>
        </p:nvGraphicFramePr>
        <p:xfrm>
          <a:off x="8705831" y="207310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7" name="Table Placeholder 6" descr="table">
            <a:extLst>
              <a:ext uri="{FF2B5EF4-FFF2-40B4-BE49-F238E27FC236}">
                <a16:creationId xmlns:a16="http://schemas.microsoft.com/office/drawing/2014/main" id="{01057A35-630F-443C-BE1D-6E33D106EF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883994"/>
              </p:ext>
            </p:extLst>
          </p:nvPr>
        </p:nvGraphicFramePr>
        <p:xfrm>
          <a:off x="9181690" y="20676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8" name="Table Placeholder 6" descr="table">
            <a:extLst>
              <a:ext uri="{FF2B5EF4-FFF2-40B4-BE49-F238E27FC236}">
                <a16:creationId xmlns:a16="http://schemas.microsoft.com/office/drawing/2014/main" id="{6497B283-8B4B-4D67-AD8C-E0D59A7A3D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2507"/>
              </p:ext>
            </p:extLst>
          </p:nvPr>
        </p:nvGraphicFramePr>
        <p:xfrm>
          <a:off x="9715600" y="2093436"/>
          <a:ext cx="556490" cy="467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4678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EACEC47D-D975-4426-9D6F-D0B8812F1F00}"/>
              </a:ext>
            </a:extLst>
          </p:cNvPr>
          <p:cNvSpPr txBox="1"/>
          <p:nvPr/>
        </p:nvSpPr>
        <p:spPr>
          <a:xfrm>
            <a:off x="180340" y="2485449"/>
            <a:ext cx="361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ТАБЛИЦА МНОЖЕЊА ДО 100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5277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E5171-76AA-4E2E-BC85-6A3B6B1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22</a:t>
            </a:fld>
            <a:endParaRPr lang="en-US" noProof="0" dirty="0"/>
          </a:p>
        </p:txBody>
      </p:sp>
      <p:graphicFrame>
        <p:nvGraphicFramePr>
          <p:cNvPr id="36" name="Table 36">
            <a:extLst>
              <a:ext uri="{FF2B5EF4-FFF2-40B4-BE49-F238E27FC236}">
                <a16:creationId xmlns:a16="http://schemas.microsoft.com/office/drawing/2014/main" id="{2E101DF8-C8F4-4A87-B4B4-1629984F453F}"/>
              </a:ext>
            </a:extLst>
          </p:cNvPr>
          <p:cNvGraphicFramePr>
            <a:graphicFrameLocks noGrp="1"/>
          </p:cNvGraphicFramePr>
          <p:nvPr>
            <p:ph type="media" sz="quarter" idx="13"/>
          </p:nvPr>
        </p:nvGraphicFramePr>
        <p:xfrm>
          <a:off x="4316763" y="392830"/>
          <a:ext cx="5940000" cy="59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38021995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84206972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96357517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26266037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19912528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7157648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09322039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18978978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7307834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626424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3181969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sz="3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•</a:t>
                      </a:r>
                      <a:endParaRPr lang="en-GB" sz="3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16898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05172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88794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85887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80814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8865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68236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80293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2710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887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04463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1941CA-3B67-4C24-9A4B-46201C9C7F30}"/>
              </a:ext>
            </a:extLst>
          </p:cNvPr>
          <p:cNvGraphicFramePr>
            <a:graphicFrameLocks noGrp="1"/>
          </p:cNvGraphicFramePr>
          <p:nvPr/>
        </p:nvGraphicFramePr>
        <p:xfrm>
          <a:off x="4872108" y="967083"/>
          <a:ext cx="556489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89">
                  <a:extLst>
                    <a:ext uri="{9D8B030D-6E8A-4147-A177-3AD203B41FA5}">
                      <a16:colId xmlns:a16="http://schemas.microsoft.com/office/drawing/2014/main" val="278443629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AD3109-43A3-476B-BBA4-20ECABD608D2}"/>
              </a:ext>
            </a:extLst>
          </p:cNvPr>
          <p:cNvGraphicFramePr>
            <a:graphicFrameLocks noGrp="1"/>
          </p:cNvGraphicFramePr>
          <p:nvPr/>
        </p:nvGraphicFramePr>
        <p:xfrm>
          <a:off x="5471776" y="96708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3602264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C6D1F11-69B9-4A4B-9E3E-2F24FF672BD9}"/>
              </a:ext>
            </a:extLst>
          </p:cNvPr>
          <p:cNvGraphicFramePr>
            <a:graphicFrameLocks noGrp="1"/>
          </p:cNvGraphicFramePr>
          <p:nvPr/>
        </p:nvGraphicFramePr>
        <p:xfrm>
          <a:off x="5944476" y="96708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4789002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16F379-31D0-4A4E-8BFB-0D5F81F8AFC4}"/>
              </a:ext>
            </a:extLst>
          </p:cNvPr>
          <p:cNvGraphicFramePr>
            <a:graphicFrameLocks noGrp="1"/>
          </p:cNvGraphicFramePr>
          <p:nvPr/>
        </p:nvGraphicFramePr>
        <p:xfrm>
          <a:off x="6528777" y="95130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05076608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3343EF2-3189-4FBA-B325-28A6554E638D}"/>
              </a:ext>
            </a:extLst>
          </p:cNvPr>
          <p:cNvGraphicFramePr>
            <a:graphicFrameLocks noGrp="1"/>
          </p:cNvGraphicFramePr>
          <p:nvPr/>
        </p:nvGraphicFramePr>
        <p:xfrm>
          <a:off x="7065349" y="9654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800239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4D5EE89-9DC2-4995-AEC6-3D8D58088693}"/>
              </a:ext>
            </a:extLst>
          </p:cNvPr>
          <p:cNvGraphicFramePr>
            <a:graphicFrameLocks noGrp="1"/>
          </p:cNvGraphicFramePr>
          <p:nvPr/>
        </p:nvGraphicFramePr>
        <p:xfrm>
          <a:off x="7631642" y="98454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125578009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A793EEF-A520-4A04-B4A0-E8904F7D90B2}"/>
              </a:ext>
            </a:extLst>
          </p:cNvPr>
          <p:cNvGraphicFramePr>
            <a:graphicFrameLocks noGrp="1"/>
          </p:cNvGraphicFramePr>
          <p:nvPr/>
        </p:nvGraphicFramePr>
        <p:xfrm>
          <a:off x="8125068" y="1014438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9457037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750F7EA-BBC3-4F51-BE9D-FEE86202B176}"/>
              </a:ext>
            </a:extLst>
          </p:cNvPr>
          <p:cNvGraphicFramePr>
            <a:graphicFrameLocks noGrp="1"/>
          </p:cNvGraphicFramePr>
          <p:nvPr/>
        </p:nvGraphicFramePr>
        <p:xfrm>
          <a:off x="8642001" y="9845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77449065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DF62C2F-83D0-424A-B6D3-9922CC4793C2}"/>
              </a:ext>
            </a:extLst>
          </p:cNvPr>
          <p:cNvGraphicFramePr>
            <a:graphicFrameLocks noGrp="1"/>
          </p:cNvGraphicFramePr>
          <p:nvPr/>
        </p:nvGraphicFramePr>
        <p:xfrm>
          <a:off x="9197288" y="1040212"/>
          <a:ext cx="556490" cy="409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99522688"/>
                    </a:ext>
                  </a:extLst>
                </a:gridCol>
              </a:tblGrid>
              <a:tr h="4096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8C83F15-DFA8-4D4E-B6B7-D3CFB3C063B1}"/>
              </a:ext>
            </a:extLst>
          </p:cNvPr>
          <p:cNvGraphicFramePr>
            <a:graphicFrameLocks noGrp="1"/>
          </p:cNvGraphicFramePr>
          <p:nvPr/>
        </p:nvGraphicFramePr>
        <p:xfrm>
          <a:off x="9684382" y="9845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83829952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9" name="Table Placeholder 6" descr="table">
            <a:extLst>
              <a:ext uri="{FF2B5EF4-FFF2-40B4-BE49-F238E27FC236}">
                <a16:creationId xmlns:a16="http://schemas.microsoft.com/office/drawing/2014/main" id="{EAE4653E-EF2E-4DE6-95D9-2171642E3E57}"/>
              </a:ext>
            </a:extLst>
          </p:cNvPr>
          <p:cNvGraphicFramePr>
            <a:graphicFrameLocks/>
          </p:cNvGraphicFramePr>
          <p:nvPr/>
        </p:nvGraphicFramePr>
        <p:xfrm>
          <a:off x="4902306" y="152190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0" name="Table Placeholder 6" descr="table">
            <a:extLst>
              <a:ext uri="{FF2B5EF4-FFF2-40B4-BE49-F238E27FC236}">
                <a16:creationId xmlns:a16="http://schemas.microsoft.com/office/drawing/2014/main" id="{E5330DD2-42DC-47B1-9300-EEEA68863F7D}"/>
              </a:ext>
            </a:extLst>
          </p:cNvPr>
          <p:cNvGraphicFramePr>
            <a:graphicFrameLocks/>
          </p:cNvGraphicFramePr>
          <p:nvPr/>
        </p:nvGraphicFramePr>
        <p:xfrm>
          <a:off x="5440525" y="15031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1" name="Table Placeholder 6" descr="table">
            <a:extLst>
              <a:ext uri="{FF2B5EF4-FFF2-40B4-BE49-F238E27FC236}">
                <a16:creationId xmlns:a16="http://schemas.microsoft.com/office/drawing/2014/main" id="{FC0CB5FE-6AEE-4BAE-B9E6-25EFEB8D08D1}"/>
              </a:ext>
            </a:extLst>
          </p:cNvPr>
          <p:cNvGraphicFramePr>
            <a:graphicFrameLocks/>
          </p:cNvGraphicFramePr>
          <p:nvPr/>
        </p:nvGraphicFramePr>
        <p:xfrm>
          <a:off x="6007935" y="152907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2" name="Table Placeholder 6" descr="table">
            <a:extLst>
              <a:ext uri="{FF2B5EF4-FFF2-40B4-BE49-F238E27FC236}">
                <a16:creationId xmlns:a16="http://schemas.microsoft.com/office/drawing/2014/main" id="{5DD19816-3339-47C6-8F07-9119E65ADC26}"/>
              </a:ext>
            </a:extLst>
          </p:cNvPr>
          <p:cNvGraphicFramePr>
            <a:graphicFrameLocks/>
          </p:cNvGraphicFramePr>
          <p:nvPr/>
        </p:nvGraphicFramePr>
        <p:xfrm>
          <a:off x="6564253" y="1542473"/>
          <a:ext cx="556490" cy="51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116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3" name="Table Placeholder 6" descr="table">
            <a:extLst>
              <a:ext uri="{FF2B5EF4-FFF2-40B4-BE49-F238E27FC236}">
                <a16:creationId xmlns:a16="http://schemas.microsoft.com/office/drawing/2014/main" id="{05F5A5E1-9B2A-4805-B8D2-245923A273D4}"/>
              </a:ext>
            </a:extLst>
          </p:cNvPr>
          <p:cNvGraphicFramePr>
            <a:graphicFrameLocks/>
          </p:cNvGraphicFramePr>
          <p:nvPr/>
        </p:nvGraphicFramePr>
        <p:xfrm>
          <a:off x="7003839" y="155358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4" name="Table Placeholder 6" descr="table">
            <a:extLst>
              <a:ext uri="{FF2B5EF4-FFF2-40B4-BE49-F238E27FC236}">
                <a16:creationId xmlns:a16="http://schemas.microsoft.com/office/drawing/2014/main" id="{0F50EB6D-C677-44D1-BBF8-8AE039A6BCC3}"/>
              </a:ext>
            </a:extLst>
          </p:cNvPr>
          <p:cNvGraphicFramePr>
            <a:graphicFrameLocks/>
          </p:cNvGraphicFramePr>
          <p:nvPr/>
        </p:nvGraphicFramePr>
        <p:xfrm>
          <a:off x="7594646" y="1542361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5" name="Table Placeholder 6" descr="table">
            <a:extLst>
              <a:ext uri="{FF2B5EF4-FFF2-40B4-BE49-F238E27FC236}">
                <a16:creationId xmlns:a16="http://schemas.microsoft.com/office/drawing/2014/main" id="{775938BB-330D-4AC1-A0FC-3A6B6B212663}"/>
              </a:ext>
            </a:extLst>
          </p:cNvPr>
          <p:cNvGraphicFramePr>
            <a:graphicFrameLocks/>
          </p:cNvGraphicFramePr>
          <p:nvPr/>
        </p:nvGraphicFramePr>
        <p:xfrm>
          <a:off x="8012957" y="1572350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6" name="Table Placeholder 6" descr="table">
            <a:extLst>
              <a:ext uri="{FF2B5EF4-FFF2-40B4-BE49-F238E27FC236}">
                <a16:creationId xmlns:a16="http://schemas.microsoft.com/office/drawing/2014/main" id="{56D6B95A-FE35-424B-9CF5-26F23A6BF92E}"/>
              </a:ext>
            </a:extLst>
          </p:cNvPr>
          <p:cNvGraphicFramePr>
            <a:graphicFrameLocks/>
          </p:cNvGraphicFramePr>
          <p:nvPr/>
        </p:nvGraphicFramePr>
        <p:xfrm>
          <a:off x="8640054" y="156950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7" name="Table Placeholder 6" descr="table">
            <a:extLst>
              <a:ext uri="{FF2B5EF4-FFF2-40B4-BE49-F238E27FC236}">
                <a16:creationId xmlns:a16="http://schemas.microsoft.com/office/drawing/2014/main" id="{A00EB009-2034-429A-9AFA-54A5A07EC435}"/>
              </a:ext>
            </a:extLst>
          </p:cNvPr>
          <p:cNvGraphicFramePr>
            <a:graphicFrameLocks/>
          </p:cNvGraphicFramePr>
          <p:nvPr/>
        </p:nvGraphicFramePr>
        <p:xfrm>
          <a:off x="9157645" y="1544354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8" name="Table Placeholder 6" descr="table">
            <a:extLst>
              <a:ext uri="{FF2B5EF4-FFF2-40B4-BE49-F238E27FC236}">
                <a16:creationId xmlns:a16="http://schemas.microsoft.com/office/drawing/2014/main" id="{95CA5847-5CA3-4548-88C8-25DF69A00234}"/>
              </a:ext>
            </a:extLst>
          </p:cNvPr>
          <p:cNvGraphicFramePr>
            <a:graphicFrameLocks/>
          </p:cNvGraphicFramePr>
          <p:nvPr/>
        </p:nvGraphicFramePr>
        <p:xfrm>
          <a:off x="9724304" y="1557244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47" name="Table Placeholder 6" descr="table">
            <a:extLst>
              <a:ext uri="{FF2B5EF4-FFF2-40B4-BE49-F238E27FC236}">
                <a16:creationId xmlns:a16="http://schemas.microsoft.com/office/drawing/2014/main" id="{E282E653-9ED1-4188-B79C-BAB7A9A587B2}"/>
              </a:ext>
            </a:extLst>
          </p:cNvPr>
          <p:cNvGraphicFramePr>
            <a:graphicFrameLocks/>
          </p:cNvGraphicFramePr>
          <p:nvPr/>
        </p:nvGraphicFramePr>
        <p:xfrm>
          <a:off x="4825566" y="58210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8" name="Table Placeholder 6" descr="table">
            <a:extLst>
              <a:ext uri="{FF2B5EF4-FFF2-40B4-BE49-F238E27FC236}">
                <a16:creationId xmlns:a16="http://schemas.microsoft.com/office/drawing/2014/main" id="{0794FE35-5019-458B-859A-849AAA587BA3}"/>
              </a:ext>
            </a:extLst>
          </p:cNvPr>
          <p:cNvGraphicFramePr>
            <a:graphicFrameLocks/>
          </p:cNvGraphicFramePr>
          <p:nvPr/>
        </p:nvGraphicFramePr>
        <p:xfrm>
          <a:off x="5361116" y="58210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9" name="Table Placeholder 6" descr="table">
            <a:extLst>
              <a:ext uri="{FF2B5EF4-FFF2-40B4-BE49-F238E27FC236}">
                <a16:creationId xmlns:a16="http://schemas.microsoft.com/office/drawing/2014/main" id="{F8DE0BF0-970D-4817-A573-B838C4319E6A}"/>
              </a:ext>
            </a:extLst>
          </p:cNvPr>
          <p:cNvGraphicFramePr>
            <a:graphicFrameLocks/>
          </p:cNvGraphicFramePr>
          <p:nvPr/>
        </p:nvGraphicFramePr>
        <p:xfrm>
          <a:off x="5879913" y="583111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0" name="Table Placeholder 6" descr="table">
            <a:extLst>
              <a:ext uri="{FF2B5EF4-FFF2-40B4-BE49-F238E27FC236}">
                <a16:creationId xmlns:a16="http://schemas.microsoft.com/office/drawing/2014/main" id="{94DA2D67-7B9D-4FDB-B745-F69A1521D52F}"/>
              </a:ext>
            </a:extLst>
          </p:cNvPr>
          <p:cNvGraphicFramePr>
            <a:graphicFrameLocks/>
          </p:cNvGraphicFramePr>
          <p:nvPr/>
        </p:nvGraphicFramePr>
        <p:xfrm>
          <a:off x="6439675" y="582422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1" name="Table Placeholder 6" descr="table">
            <a:extLst>
              <a:ext uri="{FF2B5EF4-FFF2-40B4-BE49-F238E27FC236}">
                <a16:creationId xmlns:a16="http://schemas.microsoft.com/office/drawing/2014/main" id="{8C8C7D3F-AE2C-4B86-A246-6EA3D969D743}"/>
              </a:ext>
            </a:extLst>
          </p:cNvPr>
          <p:cNvGraphicFramePr>
            <a:graphicFrameLocks/>
          </p:cNvGraphicFramePr>
          <p:nvPr/>
        </p:nvGraphicFramePr>
        <p:xfrm>
          <a:off x="7008518" y="584828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2" name="Table Placeholder 6" descr="table">
            <a:extLst>
              <a:ext uri="{FF2B5EF4-FFF2-40B4-BE49-F238E27FC236}">
                <a16:creationId xmlns:a16="http://schemas.microsoft.com/office/drawing/2014/main" id="{1092350E-1D37-46D9-89FE-752606741DC2}"/>
              </a:ext>
            </a:extLst>
          </p:cNvPr>
          <p:cNvGraphicFramePr>
            <a:graphicFrameLocks/>
          </p:cNvGraphicFramePr>
          <p:nvPr/>
        </p:nvGraphicFramePr>
        <p:xfrm>
          <a:off x="7611630" y="584828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3" name="Table Placeholder 6" descr="table">
            <a:extLst>
              <a:ext uri="{FF2B5EF4-FFF2-40B4-BE49-F238E27FC236}">
                <a16:creationId xmlns:a16="http://schemas.microsoft.com/office/drawing/2014/main" id="{DDD1B6B6-9BB9-4DBC-B75F-3B5F21CC240C}"/>
              </a:ext>
            </a:extLst>
          </p:cNvPr>
          <p:cNvGraphicFramePr>
            <a:graphicFrameLocks/>
          </p:cNvGraphicFramePr>
          <p:nvPr/>
        </p:nvGraphicFramePr>
        <p:xfrm>
          <a:off x="8027955" y="5852246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4" name="Table Placeholder 6" descr="table">
            <a:extLst>
              <a:ext uri="{FF2B5EF4-FFF2-40B4-BE49-F238E27FC236}">
                <a16:creationId xmlns:a16="http://schemas.microsoft.com/office/drawing/2014/main" id="{99FBC7F0-5F01-428D-9B77-851BB9470F68}"/>
              </a:ext>
            </a:extLst>
          </p:cNvPr>
          <p:cNvGraphicFramePr>
            <a:graphicFrameLocks/>
          </p:cNvGraphicFramePr>
          <p:nvPr/>
        </p:nvGraphicFramePr>
        <p:xfrm>
          <a:off x="8682648" y="580622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5" name="Table Placeholder 6" descr="table">
            <a:extLst>
              <a:ext uri="{FF2B5EF4-FFF2-40B4-BE49-F238E27FC236}">
                <a16:creationId xmlns:a16="http://schemas.microsoft.com/office/drawing/2014/main" id="{8E4700C1-13B1-4EF6-B137-8065179CEA84}"/>
              </a:ext>
            </a:extLst>
          </p:cNvPr>
          <p:cNvGraphicFramePr>
            <a:graphicFrameLocks/>
          </p:cNvGraphicFramePr>
          <p:nvPr/>
        </p:nvGraphicFramePr>
        <p:xfrm>
          <a:off x="9207842" y="585224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6" name="Table Placeholder 6" descr="table">
            <a:extLst>
              <a:ext uri="{FF2B5EF4-FFF2-40B4-BE49-F238E27FC236}">
                <a16:creationId xmlns:a16="http://schemas.microsoft.com/office/drawing/2014/main" id="{5A1D199D-1A43-4264-B311-7ADB5A864C61}"/>
              </a:ext>
            </a:extLst>
          </p:cNvPr>
          <p:cNvGraphicFramePr>
            <a:graphicFrameLocks/>
          </p:cNvGraphicFramePr>
          <p:nvPr/>
        </p:nvGraphicFramePr>
        <p:xfrm>
          <a:off x="9712810" y="582422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7" name="Table Placeholder 6" descr="table">
            <a:extLst>
              <a:ext uri="{FF2B5EF4-FFF2-40B4-BE49-F238E27FC236}">
                <a16:creationId xmlns:a16="http://schemas.microsoft.com/office/drawing/2014/main" id="{8149F4F5-5455-4700-B8F7-E5A727ED4D3A}"/>
              </a:ext>
            </a:extLst>
          </p:cNvPr>
          <p:cNvGraphicFramePr>
            <a:graphicFrameLocks/>
          </p:cNvGraphicFramePr>
          <p:nvPr/>
        </p:nvGraphicFramePr>
        <p:xfrm>
          <a:off x="4825566" y="528245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8" name="Table Placeholder 6" descr="table">
            <a:extLst>
              <a:ext uri="{FF2B5EF4-FFF2-40B4-BE49-F238E27FC236}">
                <a16:creationId xmlns:a16="http://schemas.microsoft.com/office/drawing/2014/main" id="{B80A1580-403C-4242-A74B-531469358642}"/>
              </a:ext>
            </a:extLst>
          </p:cNvPr>
          <p:cNvGraphicFramePr>
            <a:graphicFrameLocks/>
          </p:cNvGraphicFramePr>
          <p:nvPr/>
        </p:nvGraphicFramePr>
        <p:xfrm>
          <a:off x="5362690" y="529532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9" name="Table Placeholder 6" descr="table">
            <a:extLst>
              <a:ext uri="{FF2B5EF4-FFF2-40B4-BE49-F238E27FC236}">
                <a16:creationId xmlns:a16="http://schemas.microsoft.com/office/drawing/2014/main" id="{1752205A-DC04-4FF0-B1D3-6059F1DA95D4}"/>
              </a:ext>
            </a:extLst>
          </p:cNvPr>
          <p:cNvGraphicFramePr>
            <a:graphicFrameLocks/>
          </p:cNvGraphicFramePr>
          <p:nvPr/>
        </p:nvGraphicFramePr>
        <p:xfrm>
          <a:off x="5887024" y="530037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0" name="Table Placeholder 6" descr="table">
            <a:extLst>
              <a:ext uri="{FF2B5EF4-FFF2-40B4-BE49-F238E27FC236}">
                <a16:creationId xmlns:a16="http://schemas.microsoft.com/office/drawing/2014/main" id="{5BD5B374-358A-42E0-8FD1-2C67EA4C8F52}"/>
              </a:ext>
            </a:extLst>
          </p:cNvPr>
          <p:cNvGraphicFramePr>
            <a:graphicFrameLocks/>
          </p:cNvGraphicFramePr>
          <p:nvPr/>
        </p:nvGraphicFramePr>
        <p:xfrm>
          <a:off x="6431328" y="5309807"/>
          <a:ext cx="59841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418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2" name="Table Placeholder 6" descr="table">
            <a:extLst>
              <a:ext uri="{FF2B5EF4-FFF2-40B4-BE49-F238E27FC236}">
                <a16:creationId xmlns:a16="http://schemas.microsoft.com/office/drawing/2014/main" id="{3E3112AE-CB75-485C-8D1A-50AC7728B5BA}"/>
              </a:ext>
            </a:extLst>
          </p:cNvPr>
          <p:cNvGraphicFramePr>
            <a:graphicFrameLocks/>
          </p:cNvGraphicFramePr>
          <p:nvPr/>
        </p:nvGraphicFramePr>
        <p:xfrm>
          <a:off x="7062462" y="5317545"/>
          <a:ext cx="51456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62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3" name="Table Placeholder 6" descr="table">
            <a:extLst>
              <a:ext uri="{FF2B5EF4-FFF2-40B4-BE49-F238E27FC236}">
                <a16:creationId xmlns:a16="http://schemas.microsoft.com/office/drawing/2014/main" id="{A94EC10E-DF09-45C6-9076-CAC4E4A09B92}"/>
              </a:ext>
            </a:extLst>
          </p:cNvPr>
          <p:cNvGraphicFramePr>
            <a:graphicFrameLocks/>
          </p:cNvGraphicFramePr>
          <p:nvPr/>
        </p:nvGraphicFramePr>
        <p:xfrm>
          <a:off x="7619452" y="533303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4" name="Table Placeholder 6" descr="table">
            <a:extLst>
              <a:ext uri="{FF2B5EF4-FFF2-40B4-BE49-F238E27FC236}">
                <a16:creationId xmlns:a16="http://schemas.microsoft.com/office/drawing/2014/main" id="{70DDD35C-C83B-4C16-AB4F-3221AC3D758B}"/>
              </a:ext>
            </a:extLst>
          </p:cNvPr>
          <p:cNvGraphicFramePr>
            <a:graphicFrameLocks/>
          </p:cNvGraphicFramePr>
          <p:nvPr/>
        </p:nvGraphicFramePr>
        <p:xfrm>
          <a:off x="8057503" y="5333039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5" name="Table Placeholder 6" descr="table">
            <a:extLst>
              <a:ext uri="{FF2B5EF4-FFF2-40B4-BE49-F238E27FC236}">
                <a16:creationId xmlns:a16="http://schemas.microsoft.com/office/drawing/2014/main" id="{6318687D-9C1D-47C3-A886-FE38D46DAEB2}"/>
              </a:ext>
            </a:extLst>
          </p:cNvPr>
          <p:cNvGraphicFramePr>
            <a:graphicFrameLocks/>
          </p:cNvGraphicFramePr>
          <p:nvPr/>
        </p:nvGraphicFramePr>
        <p:xfrm>
          <a:off x="8656398" y="532240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6" name="Table Placeholder 6" descr="table">
            <a:extLst>
              <a:ext uri="{FF2B5EF4-FFF2-40B4-BE49-F238E27FC236}">
                <a16:creationId xmlns:a16="http://schemas.microsoft.com/office/drawing/2014/main" id="{3AD86451-014D-4E02-A151-CBEEFE8C577D}"/>
              </a:ext>
            </a:extLst>
          </p:cNvPr>
          <p:cNvGraphicFramePr>
            <a:graphicFrameLocks/>
          </p:cNvGraphicFramePr>
          <p:nvPr/>
        </p:nvGraphicFramePr>
        <p:xfrm>
          <a:off x="9087411" y="5340146"/>
          <a:ext cx="68312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122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7" name="Table Placeholder 6" descr="table">
            <a:extLst>
              <a:ext uri="{FF2B5EF4-FFF2-40B4-BE49-F238E27FC236}">
                <a16:creationId xmlns:a16="http://schemas.microsoft.com/office/drawing/2014/main" id="{76811CC0-6AD7-4B28-8E2D-751D39ACBB4B}"/>
              </a:ext>
            </a:extLst>
          </p:cNvPr>
          <p:cNvGraphicFramePr>
            <a:graphicFrameLocks/>
          </p:cNvGraphicFramePr>
          <p:nvPr/>
        </p:nvGraphicFramePr>
        <p:xfrm>
          <a:off x="9689803" y="534014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8" name="Table Placeholder 6" descr="table">
            <a:extLst>
              <a:ext uri="{FF2B5EF4-FFF2-40B4-BE49-F238E27FC236}">
                <a16:creationId xmlns:a16="http://schemas.microsoft.com/office/drawing/2014/main" id="{B33A2165-DC20-4C2E-B8D4-9A7F06EC10BA}"/>
              </a:ext>
            </a:extLst>
          </p:cNvPr>
          <p:cNvGraphicFramePr>
            <a:graphicFrameLocks/>
          </p:cNvGraphicFramePr>
          <p:nvPr/>
        </p:nvGraphicFramePr>
        <p:xfrm>
          <a:off x="4823647" y="479365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69" name="Table Placeholder 6" descr="table">
            <a:extLst>
              <a:ext uri="{FF2B5EF4-FFF2-40B4-BE49-F238E27FC236}">
                <a16:creationId xmlns:a16="http://schemas.microsoft.com/office/drawing/2014/main" id="{AAD2AADB-7246-434B-B3D5-5BF1716430F4}"/>
              </a:ext>
            </a:extLst>
          </p:cNvPr>
          <p:cNvGraphicFramePr>
            <a:graphicFrameLocks/>
          </p:cNvGraphicFramePr>
          <p:nvPr/>
        </p:nvGraphicFramePr>
        <p:xfrm>
          <a:off x="5348761" y="475674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0" name="Table Placeholder 6" descr="table">
            <a:extLst>
              <a:ext uri="{FF2B5EF4-FFF2-40B4-BE49-F238E27FC236}">
                <a16:creationId xmlns:a16="http://schemas.microsoft.com/office/drawing/2014/main" id="{49BEB8EC-64FB-40B4-94BA-1136E3D570A7}"/>
              </a:ext>
            </a:extLst>
          </p:cNvPr>
          <p:cNvGraphicFramePr>
            <a:graphicFrameLocks/>
          </p:cNvGraphicFramePr>
          <p:nvPr/>
        </p:nvGraphicFramePr>
        <p:xfrm>
          <a:off x="5887024" y="474720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1" name="Table Placeholder 6" descr="table">
            <a:extLst>
              <a:ext uri="{FF2B5EF4-FFF2-40B4-BE49-F238E27FC236}">
                <a16:creationId xmlns:a16="http://schemas.microsoft.com/office/drawing/2014/main" id="{72F539BA-B9D5-4B04-87D7-1EE9705AD859}"/>
              </a:ext>
            </a:extLst>
          </p:cNvPr>
          <p:cNvGraphicFramePr>
            <a:graphicFrameLocks/>
          </p:cNvGraphicFramePr>
          <p:nvPr/>
        </p:nvGraphicFramePr>
        <p:xfrm>
          <a:off x="6468746" y="4747208"/>
          <a:ext cx="53968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682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2" name="Table Placeholder 6" descr="table">
            <a:extLst>
              <a:ext uri="{FF2B5EF4-FFF2-40B4-BE49-F238E27FC236}">
                <a16:creationId xmlns:a16="http://schemas.microsoft.com/office/drawing/2014/main" id="{2CA42C50-4268-4B93-A562-72AD1732E660}"/>
              </a:ext>
            </a:extLst>
          </p:cNvPr>
          <p:cNvGraphicFramePr>
            <a:graphicFrameLocks/>
          </p:cNvGraphicFramePr>
          <p:nvPr/>
        </p:nvGraphicFramePr>
        <p:xfrm>
          <a:off x="6957543" y="4772894"/>
          <a:ext cx="57329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98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3" name="Table Placeholder 6" descr="table">
            <a:extLst>
              <a:ext uri="{FF2B5EF4-FFF2-40B4-BE49-F238E27FC236}">
                <a16:creationId xmlns:a16="http://schemas.microsoft.com/office/drawing/2014/main" id="{8DC6692D-F990-4257-BAC5-7D6E2A149F7B}"/>
              </a:ext>
            </a:extLst>
          </p:cNvPr>
          <p:cNvGraphicFramePr>
            <a:graphicFrameLocks/>
          </p:cNvGraphicFramePr>
          <p:nvPr/>
        </p:nvGraphicFramePr>
        <p:xfrm>
          <a:off x="7621839" y="4747207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4" name="Table Placeholder 6" descr="table">
            <a:extLst>
              <a:ext uri="{FF2B5EF4-FFF2-40B4-BE49-F238E27FC236}">
                <a16:creationId xmlns:a16="http://schemas.microsoft.com/office/drawing/2014/main" id="{C5EB0E76-6CBD-435E-B644-73D0F587BB50}"/>
              </a:ext>
            </a:extLst>
          </p:cNvPr>
          <p:cNvGraphicFramePr>
            <a:graphicFrameLocks/>
          </p:cNvGraphicFramePr>
          <p:nvPr/>
        </p:nvGraphicFramePr>
        <p:xfrm>
          <a:off x="8024740" y="4766527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5" name="Table Placeholder 6" descr="table">
            <a:extLst>
              <a:ext uri="{FF2B5EF4-FFF2-40B4-BE49-F238E27FC236}">
                <a16:creationId xmlns:a16="http://schemas.microsoft.com/office/drawing/2014/main" id="{DFCD8BF6-20BD-4201-B82C-651E9B886BF0}"/>
              </a:ext>
            </a:extLst>
          </p:cNvPr>
          <p:cNvGraphicFramePr>
            <a:graphicFrameLocks/>
          </p:cNvGraphicFramePr>
          <p:nvPr/>
        </p:nvGraphicFramePr>
        <p:xfrm>
          <a:off x="8602287" y="475775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7" name="Table Placeholder 6" descr="table">
            <a:extLst>
              <a:ext uri="{FF2B5EF4-FFF2-40B4-BE49-F238E27FC236}">
                <a16:creationId xmlns:a16="http://schemas.microsoft.com/office/drawing/2014/main" id="{33C26DE1-1B0D-4D48-BC1D-2EFDF1F3B777}"/>
              </a:ext>
            </a:extLst>
          </p:cNvPr>
          <p:cNvGraphicFramePr>
            <a:graphicFrameLocks/>
          </p:cNvGraphicFramePr>
          <p:nvPr/>
        </p:nvGraphicFramePr>
        <p:xfrm>
          <a:off x="9181690" y="477205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8" name="Table Placeholder 6" descr="table">
            <a:extLst>
              <a:ext uri="{FF2B5EF4-FFF2-40B4-BE49-F238E27FC236}">
                <a16:creationId xmlns:a16="http://schemas.microsoft.com/office/drawing/2014/main" id="{E30FBD78-EAF3-4ED0-ABB6-B3DE0D27F476}"/>
              </a:ext>
            </a:extLst>
          </p:cNvPr>
          <p:cNvGraphicFramePr>
            <a:graphicFrameLocks/>
          </p:cNvGraphicFramePr>
          <p:nvPr/>
        </p:nvGraphicFramePr>
        <p:xfrm>
          <a:off x="9682709" y="4759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9" name="Table Placeholder 6" descr="table">
            <a:extLst>
              <a:ext uri="{FF2B5EF4-FFF2-40B4-BE49-F238E27FC236}">
                <a16:creationId xmlns:a16="http://schemas.microsoft.com/office/drawing/2014/main" id="{9BC38FD8-194D-4D63-91C7-55B6E42830F0}"/>
              </a:ext>
            </a:extLst>
          </p:cNvPr>
          <p:cNvGraphicFramePr>
            <a:graphicFrameLocks/>
          </p:cNvGraphicFramePr>
          <p:nvPr/>
        </p:nvGraphicFramePr>
        <p:xfrm>
          <a:off x="4855412" y="421099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0" name="Table Placeholder 6" descr="table">
            <a:extLst>
              <a:ext uri="{FF2B5EF4-FFF2-40B4-BE49-F238E27FC236}">
                <a16:creationId xmlns:a16="http://schemas.microsoft.com/office/drawing/2014/main" id="{DCD1AA01-4762-4228-BA84-157AE3587844}"/>
              </a:ext>
            </a:extLst>
          </p:cNvPr>
          <p:cNvGraphicFramePr>
            <a:graphicFrameLocks/>
          </p:cNvGraphicFramePr>
          <p:nvPr/>
        </p:nvGraphicFramePr>
        <p:xfrm>
          <a:off x="5396923" y="41947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1" name="Table Placeholder 6" descr="table">
            <a:extLst>
              <a:ext uri="{FF2B5EF4-FFF2-40B4-BE49-F238E27FC236}">
                <a16:creationId xmlns:a16="http://schemas.microsoft.com/office/drawing/2014/main" id="{AE4CFD4A-E3CC-4BE6-81BD-A413EC7030E3}"/>
              </a:ext>
            </a:extLst>
          </p:cNvPr>
          <p:cNvGraphicFramePr>
            <a:graphicFrameLocks/>
          </p:cNvGraphicFramePr>
          <p:nvPr/>
        </p:nvGraphicFramePr>
        <p:xfrm>
          <a:off x="5895187" y="4242066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2" name="Table Placeholder 6" descr="table">
            <a:extLst>
              <a:ext uri="{FF2B5EF4-FFF2-40B4-BE49-F238E27FC236}">
                <a16:creationId xmlns:a16="http://schemas.microsoft.com/office/drawing/2014/main" id="{8AC159EA-D5FF-4337-A931-6A4489247CDE}"/>
              </a:ext>
            </a:extLst>
          </p:cNvPr>
          <p:cNvGraphicFramePr>
            <a:graphicFrameLocks/>
          </p:cNvGraphicFramePr>
          <p:nvPr/>
        </p:nvGraphicFramePr>
        <p:xfrm>
          <a:off x="6448233" y="4249970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3" name="Table Placeholder 6" descr="table">
            <a:extLst>
              <a:ext uri="{FF2B5EF4-FFF2-40B4-BE49-F238E27FC236}">
                <a16:creationId xmlns:a16="http://schemas.microsoft.com/office/drawing/2014/main" id="{BFBA9A3F-0D05-4AD8-BA94-219DC50798BF}"/>
              </a:ext>
            </a:extLst>
          </p:cNvPr>
          <p:cNvGraphicFramePr>
            <a:graphicFrameLocks/>
          </p:cNvGraphicFramePr>
          <p:nvPr/>
        </p:nvGraphicFramePr>
        <p:xfrm>
          <a:off x="6989449" y="4249969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4" name="Table Placeholder 6" descr="table">
            <a:extLst>
              <a:ext uri="{FF2B5EF4-FFF2-40B4-BE49-F238E27FC236}">
                <a16:creationId xmlns:a16="http://schemas.microsoft.com/office/drawing/2014/main" id="{7F518CF6-60AE-4F39-8C00-412002232BB4}"/>
              </a:ext>
            </a:extLst>
          </p:cNvPr>
          <p:cNvGraphicFramePr>
            <a:graphicFrameLocks/>
          </p:cNvGraphicFramePr>
          <p:nvPr/>
        </p:nvGraphicFramePr>
        <p:xfrm>
          <a:off x="7646674" y="4235735"/>
          <a:ext cx="455072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5" name="Table Placeholder 6" descr="table">
            <a:extLst>
              <a:ext uri="{FF2B5EF4-FFF2-40B4-BE49-F238E27FC236}">
                <a16:creationId xmlns:a16="http://schemas.microsoft.com/office/drawing/2014/main" id="{50A009DB-7C2F-4FC0-BBEC-38621031CD69}"/>
              </a:ext>
            </a:extLst>
          </p:cNvPr>
          <p:cNvGraphicFramePr>
            <a:graphicFrameLocks/>
          </p:cNvGraphicFramePr>
          <p:nvPr/>
        </p:nvGraphicFramePr>
        <p:xfrm>
          <a:off x="8101746" y="4272430"/>
          <a:ext cx="657908" cy="423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4236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6" name="Table Placeholder 6" descr="table">
            <a:extLst>
              <a:ext uri="{FF2B5EF4-FFF2-40B4-BE49-F238E27FC236}">
                <a16:creationId xmlns:a16="http://schemas.microsoft.com/office/drawing/2014/main" id="{29B317A3-24D2-4E5C-9D54-3E23BC106350}"/>
              </a:ext>
            </a:extLst>
          </p:cNvPr>
          <p:cNvGraphicFramePr>
            <a:graphicFrameLocks/>
          </p:cNvGraphicFramePr>
          <p:nvPr/>
        </p:nvGraphicFramePr>
        <p:xfrm>
          <a:off x="8674537" y="4205427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7" name="Table Placeholder 6" descr="table">
            <a:extLst>
              <a:ext uri="{FF2B5EF4-FFF2-40B4-BE49-F238E27FC236}">
                <a16:creationId xmlns:a16="http://schemas.microsoft.com/office/drawing/2014/main" id="{C34C0CB4-2ABC-4F46-B066-DE911B3AC396}"/>
              </a:ext>
            </a:extLst>
          </p:cNvPr>
          <p:cNvGraphicFramePr>
            <a:graphicFrameLocks/>
          </p:cNvGraphicFramePr>
          <p:nvPr/>
        </p:nvGraphicFramePr>
        <p:xfrm>
          <a:off x="9140651" y="4250366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8" name="Table Placeholder 6" descr="table">
            <a:extLst>
              <a:ext uri="{FF2B5EF4-FFF2-40B4-BE49-F238E27FC236}">
                <a16:creationId xmlns:a16="http://schemas.microsoft.com/office/drawing/2014/main" id="{6D35F342-FED2-41C4-84E6-5E38B5A0DE15}"/>
              </a:ext>
            </a:extLst>
          </p:cNvPr>
          <p:cNvGraphicFramePr>
            <a:graphicFrameLocks/>
          </p:cNvGraphicFramePr>
          <p:nvPr/>
        </p:nvGraphicFramePr>
        <p:xfrm>
          <a:off x="9696458" y="4260607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9" name="Table Placeholder 6" descr="table">
            <a:extLst>
              <a:ext uri="{FF2B5EF4-FFF2-40B4-BE49-F238E27FC236}">
                <a16:creationId xmlns:a16="http://schemas.microsoft.com/office/drawing/2014/main" id="{79D77C25-B727-4CBD-924F-30ECE47FBD17}"/>
              </a:ext>
            </a:extLst>
          </p:cNvPr>
          <p:cNvGraphicFramePr>
            <a:graphicFrameLocks/>
          </p:cNvGraphicFramePr>
          <p:nvPr/>
        </p:nvGraphicFramePr>
        <p:xfrm>
          <a:off x="4872107" y="366951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0" name="Table Placeholder 6" descr="table">
            <a:extLst>
              <a:ext uri="{FF2B5EF4-FFF2-40B4-BE49-F238E27FC236}">
                <a16:creationId xmlns:a16="http://schemas.microsoft.com/office/drawing/2014/main" id="{A0B6A92E-6AB5-4108-903B-64D852EE01D0}"/>
              </a:ext>
            </a:extLst>
          </p:cNvPr>
          <p:cNvGraphicFramePr>
            <a:graphicFrameLocks/>
          </p:cNvGraphicFramePr>
          <p:nvPr/>
        </p:nvGraphicFramePr>
        <p:xfrm>
          <a:off x="5428597" y="367488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1" name="Table Placeholder 6" descr="table">
            <a:extLst>
              <a:ext uri="{FF2B5EF4-FFF2-40B4-BE49-F238E27FC236}">
                <a16:creationId xmlns:a16="http://schemas.microsoft.com/office/drawing/2014/main" id="{968330D8-9E93-418B-A4F6-15AA408DAA47}"/>
              </a:ext>
            </a:extLst>
          </p:cNvPr>
          <p:cNvGraphicFramePr>
            <a:graphicFrameLocks/>
          </p:cNvGraphicFramePr>
          <p:nvPr/>
        </p:nvGraphicFramePr>
        <p:xfrm>
          <a:off x="5922872" y="366951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2" name="Table Placeholder 6" descr="table">
            <a:extLst>
              <a:ext uri="{FF2B5EF4-FFF2-40B4-BE49-F238E27FC236}">
                <a16:creationId xmlns:a16="http://schemas.microsoft.com/office/drawing/2014/main" id="{FA8F5B29-9A9C-4274-9BCE-E35ED9575171}"/>
              </a:ext>
            </a:extLst>
          </p:cNvPr>
          <p:cNvGraphicFramePr>
            <a:graphicFrameLocks/>
          </p:cNvGraphicFramePr>
          <p:nvPr/>
        </p:nvGraphicFramePr>
        <p:xfrm>
          <a:off x="6436403" y="369437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3" name="Table Placeholder 6" descr="table">
            <a:extLst>
              <a:ext uri="{FF2B5EF4-FFF2-40B4-BE49-F238E27FC236}">
                <a16:creationId xmlns:a16="http://schemas.microsoft.com/office/drawing/2014/main" id="{6B27424E-094F-4A3B-8129-56A727E778B8}"/>
              </a:ext>
            </a:extLst>
          </p:cNvPr>
          <p:cNvGraphicFramePr>
            <a:graphicFrameLocks/>
          </p:cNvGraphicFramePr>
          <p:nvPr/>
        </p:nvGraphicFramePr>
        <p:xfrm>
          <a:off x="7053118" y="367478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4" name="Table Placeholder 6" descr="table">
            <a:extLst>
              <a:ext uri="{FF2B5EF4-FFF2-40B4-BE49-F238E27FC236}">
                <a16:creationId xmlns:a16="http://schemas.microsoft.com/office/drawing/2014/main" id="{13FC4345-60FE-488B-8530-083E765B03C2}"/>
              </a:ext>
            </a:extLst>
          </p:cNvPr>
          <p:cNvGraphicFramePr>
            <a:graphicFrameLocks/>
          </p:cNvGraphicFramePr>
          <p:nvPr/>
        </p:nvGraphicFramePr>
        <p:xfrm>
          <a:off x="7620122" y="3674684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5" name="Table Placeholder 6" descr="table">
            <a:extLst>
              <a:ext uri="{FF2B5EF4-FFF2-40B4-BE49-F238E27FC236}">
                <a16:creationId xmlns:a16="http://schemas.microsoft.com/office/drawing/2014/main" id="{3372166E-C81C-47D7-9089-2FACCB19FF9F}"/>
              </a:ext>
            </a:extLst>
          </p:cNvPr>
          <p:cNvGraphicFramePr>
            <a:graphicFrameLocks/>
          </p:cNvGraphicFramePr>
          <p:nvPr/>
        </p:nvGraphicFramePr>
        <p:xfrm>
          <a:off x="8101746" y="3694371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6" name="Table Placeholder 6" descr="table">
            <a:extLst>
              <a:ext uri="{FF2B5EF4-FFF2-40B4-BE49-F238E27FC236}">
                <a16:creationId xmlns:a16="http://schemas.microsoft.com/office/drawing/2014/main" id="{2251E4F3-2743-4F61-BA89-782288BC0CF6}"/>
              </a:ext>
            </a:extLst>
          </p:cNvPr>
          <p:cNvGraphicFramePr>
            <a:graphicFrameLocks/>
          </p:cNvGraphicFramePr>
          <p:nvPr/>
        </p:nvGraphicFramePr>
        <p:xfrm>
          <a:off x="8709414" y="3686599"/>
          <a:ext cx="529724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724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7" name="Table Placeholder 6" descr="table">
            <a:extLst>
              <a:ext uri="{FF2B5EF4-FFF2-40B4-BE49-F238E27FC236}">
                <a16:creationId xmlns:a16="http://schemas.microsoft.com/office/drawing/2014/main" id="{0A27777C-E499-4D32-B987-85138542A0F5}"/>
              </a:ext>
            </a:extLst>
          </p:cNvPr>
          <p:cNvGraphicFramePr>
            <a:graphicFrameLocks/>
          </p:cNvGraphicFramePr>
          <p:nvPr/>
        </p:nvGraphicFramePr>
        <p:xfrm>
          <a:off x="9157645" y="369708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8" name="Table Placeholder 6" descr="table">
            <a:extLst>
              <a:ext uri="{FF2B5EF4-FFF2-40B4-BE49-F238E27FC236}">
                <a16:creationId xmlns:a16="http://schemas.microsoft.com/office/drawing/2014/main" id="{A8B9FABF-3DEA-499F-ADC2-8C7B0954C266}"/>
              </a:ext>
            </a:extLst>
          </p:cNvPr>
          <p:cNvGraphicFramePr>
            <a:graphicFrameLocks/>
          </p:cNvGraphicFramePr>
          <p:nvPr/>
        </p:nvGraphicFramePr>
        <p:xfrm>
          <a:off x="9708906" y="369437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9" name="Table Placeholder 6" descr="table">
            <a:extLst>
              <a:ext uri="{FF2B5EF4-FFF2-40B4-BE49-F238E27FC236}">
                <a16:creationId xmlns:a16="http://schemas.microsoft.com/office/drawing/2014/main" id="{636936F9-4158-4BA1-ADA5-8F464E977F25}"/>
              </a:ext>
            </a:extLst>
          </p:cNvPr>
          <p:cNvGraphicFramePr>
            <a:graphicFrameLocks/>
          </p:cNvGraphicFramePr>
          <p:nvPr/>
        </p:nvGraphicFramePr>
        <p:xfrm>
          <a:off x="4880264" y="318311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0" name="Table Placeholder 6" descr="table">
            <a:extLst>
              <a:ext uri="{FF2B5EF4-FFF2-40B4-BE49-F238E27FC236}">
                <a16:creationId xmlns:a16="http://schemas.microsoft.com/office/drawing/2014/main" id="{06BEF087-4046-4562-915B-C9B576981EF4}"/>
              </a:ext>
            </a:extLst>
          </p:cNvPr>
          <p:cNvGraphicFramePr>
            <a:graphicFrameLocks/>
          </p:cNvGraphicFramePr>
          <p:nvPr/>
        </p:nvGraphicFramePr>
        <p:xfrm>
          <a:off x="5443765" y="317665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1" name="Table Placeholder 6" descr="table">
            <a:extLst>
              <a:ext uri="{FF2B5EF4-FFF2-40B4-BE49-F238E27FC236}">
                <a16:creationId xmlns:a16="http://schemas.microsoft.com/office/drawing/2014/main" id="{5B32EBAE-C721-451F-A1A6-106012A11970}"/>
              </a:ext>
            </a:extLst>
          </p:cNvPr>
          <p:cNvGraphicFramePr>
            <a:graphicFrameLocks/>
          </p:cNvGraphicFramePr>
          <p:nvPr/>
        </p:nvGraphicFramePr>
        <p:xfrm>
          <a:off x="5978827" y="321056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2" name="Table Placeholder 6" descr="table">
            <a:extLst>
              <a:ext uri="{FF2B5EF4-FFF2-40B4-BE49-F238E27FC236}">
                <a16:creationId xmlns:a16="http://schemas.microsoft.com/office/drawing/2014/main" id="{B3E8F151-EEB3-4892-91D5-BD1596622733}"/>
              </a:ext>
            </a:extLst>
          </p:cNvPr>
          <p:cNvGraphicFramePr>
            <a:graphicFrameLocks/>
          </p:cNvGraphicFramePr>
          <p:nvPr/>
        </p:nvGraphicFramePr>
        <p:xfrm>
          <a:off x="6493162" y="31663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3" name="Table Placeholder 6" descr="table">
            <a:extLst>
              <a:ext uri="{FF2B5EF4-FFF2-40B4-BE49-F238E27FC236}">
                <a16:creationId xmlns:a16="http://schemas.microsoft.com/office/drawing/2014/main" id="{917632E9-3063-43DA-A654-8154E6F1E3BC}"/>
              </a:ext>
            </a:extLst>
          </p:cNvPr>
          <p:cNvGraphicFramePr>
            <a:graphicFrameLocks/>
          </p:cNvGraphicFramePr>
          <p:nvPr/>
        </p:nvGraphicFramePr>
        <p:xfrm>
          <a:off x="7025927" y="3161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4" name="Table Placeholder 6" descr="table">
            <a:extLst>
              <a:ext uri="{FF2B5EF4-FFF2-40B4-BE49-F238E27FC236}">
                <a16:creationId xmlns:a16="http://schemas.microsoft.com/office/drawing/2014/main" id="{43A15022-545B-4941-98EE-58659609F610}"/>
              </a:ext>
            </a:extLst>
          </p:cNvPr>
          <p:cNvGraphicFramePr>
            <a:graphicFrameLocks/>
          </p:cNvGraphicFramePr>
          <p:nvPr/>
        </p:nvGraphicFramePr>
        <p:xfrm>
          <a:off x="7615451" y="3161105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5" name="Table Placeholder 6" descr="table">
            <a:extLst>
              <a:ext uri="{FF2B5EF4-FFF2-40B4-BE49-F238E27FC236}">
                <a16:creationId xmlns:a16="http://schemas.microsoft.com/office/drawing/2014/main" id="{53152328-0D8A-4CCD-8D9B-77780BE0A608}"/>
              </a:ext>
            </a:extLst>
          </p:cNvPr>
          <p:cNvGraphicFramePr>
            <a:graphicFrameLocks/>
          </p:cNvGraphicFramePr>
          <p:nvPr/>
        </p:nvGraphicFramePr>
        <p:xfrm>
          <a:off x="8073027" y="3184380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6" name="Table Placeholder 6" descr="table">
            <a:extLst>
              <a:ext uri="{FF2B5EF4-FFF2-40B4-BE49-F238E27FC236}">
                <a16:creationId xmlns:a16="http://schemas.microsoft.com/office/drawing/2014/main" id="{D02422B7-19C6-4A5F-9227-58FC4D8D6425}"/>
              </a:ext>
            </a:extLst>
          </p:cNvPr>
          <p:cNvGraphicFramePr>
            <a:graphicFrameLocks/>
          </p:cNvGraphicFramePr>
          <p:nvPr/>
        </p:nvGraphicFramePr>
        <p:xfrm>
          <a:off x="8666583" y="31797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7" name="Table Placeholder 6" descr="table">
            <a:extLst>
              <a:ext uri="{FF2B5EF4-FFF2-40B4-BE49-F238E27FC236}">
                <a16:creationId xmlns:a16="http://schemas.microsoft.com/office/drawing/2014/main" id="{EC546BA8-FAA5-4F47-9A0E-4421B84F19F6}"/>
              </a:ext>
            </a:extLst>
          </p:cNvPr>
          <p:cNvGraphicFramePr>
            <a:graphicFrameLocks/>
          </p:cNvGraphicFramePr>
          <p:nvPr/>
        </p:nvGraphicFramePr>
        <p:xfrm>
          <a:off x="9214043" y="3186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8" name="Table Placeholder 6" descr="table">
            <a:extLst>
              <a:ext uri="{FF2B5EF4-FFF2-40B4-BE49-F238E27FC236}">
                <a16:creationId xmlns:a16="http://schemas.microsoft.com/office/drawing/2014/main" id="{010FE6D6-4BF2-4F2B-8285-4CF4D0E9E506}"/>
              </a:ext>
            </a:extLst>
          </p:cNvPr>
          <p:cNvGraphicFramePr>
            <a:graphicFrameLocks/>
          </p:cNvGraphicFramePr>
          <p:nvPr/>
        </p:nvGraphicFramePr>
        <p:xfrm>
          <a:off x="9787910" y="32002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9" name="Table Placeholder 6" descr="table">
            <a:extLst>
              <a:ext uri="{FF2B5EF4-FFF2-40B4-BE49-F238E27FC236}">
                <a16:creationId xmlns:a16="http://schemas.microsoft.com/office/drawing/2014/main" id="{6F6193EB-B01B-4284-B374-82AE17A6CF20}"/>
              </a:ext>
            </a:extLst>
          </p:cNvPr>
          <p:cNvGraphicFramePr>
            <a:graphicFrameLocks/>
          </p:cNvGraphicFramePr>
          <p:nvPr/>
        </p:nvGraphicFramePr>
        <p:xfrm>
          <a:off x="4858065" y="26063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0" name="Table Placeholder 6" descr="table">
            <a:extLst>
              <a:ext uri="{FF2B5EF4-FFF2-40B4-BE49-F238E27FC236}">
                <a16:creationId xmlns:a16="http://schemas.microsoft.com/office/drawing/2014/main" id="{4241A64E-AF01-4B94-BEDE-1125D0F90F8C}"/>
              </a:ext>
            </a:extLst>
          </p:cNvPr>
          <p:cNvGraphicFramePr>
            <a:graphicFrameLocks/>
          </p:cNvGraphicFramePr>
          <p:nvPr/>
        </p:nvGraphicFramePr>
        <p:xfrm>
          <a:off x="5408900" y="260468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1" name="Table Placeholder 6" descr="table">
            <a:extLst>
              <a:ext uri="{FF2B5EF4-FFF2-40B4-BE49-F238E27FC236}">
                <a16:creationId xmlns:a16="http://schemas.microsoft.com/office/drawing/2014/main" id="{50A2BDCE-7E6A-4455-9BA9-BA85C986F07D}"/>
              </a:ext>
            </a:extLst>
          </p:cNvPr>
          <p:cNvGraphicFramePr>
            <a:graphicFrameLocks/>
          </p:cNvGraphicFramePr>
          <p:nvPr/>
        </p:nvGraphicFramePr>
        <p:xfrm>
          <a:off x="6007763" y="259396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2" name="Table Placeholder 6" descr="table">
            <a:extLst>
              <a:ext uri="{FF2B5EF4-FFF2-40B4-BE49-F238E27FC236}">
                <a16:creationId xmlns:a16="http://schemas.microsoft.com/office/drawing/2014/main" id="{D6A98B89-A017-4551-97CE-39733D57D156}"/>
              </a:ext>
            </a:extLst>
          </p:cNvPr>
          <p:cNvGraphicFramePr>
            <a:graphicFrameLocks/>
          </p:cNvGraphicFramePr>
          <p:nvPr/>
        </p:nvGraphicFramePr>
        <p:xfrm>
          <a:off x="6502950" y="2616567"/>
          <a:ext cx="505454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454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3" name="Table Placeholder 6" descr="table">
            <a:extLst>
              <a:ext uri="{FF2B5EF4-FFF2-40B4-BE49-F238E27FC236}">
                <a16:creationId xmlns:a16="http://schemas.microsoft.com/office/drawing/2014/main" id="{DF3EF740-D6CA-47D7-8B81-CE01B48458B0}"/>
              </a:ext>
            </a:extLst>
          </p:cNvPr>
          <p:cNvGraphicFramePr>
            <a:graphicFrameLocks/>
          </p:cNvGraphicFramePr>
          <p:nvPr/>
        </p:nvGraphicFramePr>
        <p:xfrm>
          <a:off x="7065915" y="260744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4" name="Table Placeholder 6" descr="table">
            <a:extLst>
              <a:ext uri="{FF2B5EF4-FFF2-40B4-BE49-F238E27FC236}">
                <a16:creationId xmlns:a16="http://schemas.microsoft.com/office/drawing/2014/main" id="{AAE52DBB-52EB-4CDA-A8F0-2378BC91BE30}"/>
              </a:ext>
            </a:extLst>
          </p:cNvPr>
          <p:cNvGraphicFramePr>
            <a:graphicFrameLocks/>
          </p:cNvGraphicFramePr>
          <p:nvPr/>
        </p:nvGraphicFramePr>
        <p:xfrm>
          <a:off x="7615451" y="2606755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5" name="Table Placeholder 6" descr="table">
            <a:extLst>
              <a:ext uri="{FF2B5EF4-FFF2-40B4-BE49-F238E27FC236}">
                <a16:creationId xmlns:a16="http://schemas.microsoft.com/office/drawing/2014/main" id="{D0030F75-12F6-4985-8A89-A85B71611CDF}"/>
              </a:ext>
            </a:extLst>
          </p:cNvPr>
          <p:cNvGraphicFramePr>
            <a:graphicFrameLocks/>
          </p:cNvGraphicFramePr>
          <p:nvPr/>
        </p:nvGraphicFramePr>
        <p:xfrm>
          <a:off x="8101746" y="2614026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6" name="Table Placeholder 6" descr="table">
            <a:extLst>
              <a:ext uri="{FF2B5EF4-FFF2-40B4-BE49-F238E27FC236}">
                <a16:creationId xmlns:a16="http://schemas.microsoft.com/office/drawing/2014/main" id="{F01A7DB0-5909-4390-B9A2-64240B4F2132}"/>
              </a:ext>
            </a:extLst>
          </p:cNvPr>
          <p:cNvGraphicFramePr>
            <a:graphicFrameLocks/>
          </p:cNvGraphicFramePr>
          <p:nvPr/>
        </p:nvGraphicFramePr>
        <p:xfrm>
          <a:off x="8674537" y="263650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7" name="Table Placeholder 6" descr="table">
            <a:extLst>
              <a:ext uri="{FF2B5EF4-FFF2-40B4-BE49-F238E27FC236}">
                <a16:creationId xmlns:a16="http://schemas.microsoft.com/office/drawing/2014/main" id="{613A6C6F-2943-45D4-9ECD-9EA74AF22FFF}"/>
              </a:ext>
            </a:extLst>
          </p:cNvPr>
          <p:cNvGraphicFramePr>
            <a:graphicFrameLocks/>
          </p:cNvGraphicFramePr>
          <p:nvPr/>
        </p:nvGraphicFramePr>
        <p:xfrm>
          <a:off x="9220030" y="25939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8" name="Table Placeholder 6" descr="table">
            <a:extLst>
              <a:ext uri="{FF2B5EF4-FFF2-40B4-BE49-F238E27FC236}">
                <a16:creationId xmlns:a16="http://schemas.microsoft.com/office/drawing/2014/main" id="{8E194F88-F027-43F7-9D37-121A5F68762F}"/>
              </a:ext>
            </a:extLst>
          </p:cNvPr>
          <p:cNvGraphicFramePr>
            <a:graphicFrameLocks/>
          </p:cNvGraphicFramePr>
          <p:nvPr/>
        </p:nvGraphicFramePr>
        <p:xfrm>
          <a:off x="9745383" y="26153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9" name="Table Placeholder 6" descr="table">
            <a:extLst>
              <a:ext uri="{FF2B5EF4-FFF2-40B4-BE49-F238E27FC236}">
                <a16:creationId xmlns:a16="http://schemas.microsoft.com/office/drawing/2014/main" id="{25EF196B-BFAC-4AE7-B0FB-46A3BB90FA52}"/>
              </a:ext>
            </a:extLst>
          </p:cNvPr>
          <p:cNvGraphicFramePr>
            <a:graphicFrameLocks/>
          </p:cNvGraphicFramePr>
          <p:nvPr/>
        </p:nvGraphicFramePr>
        <p:xfrm>
          <a:off x="4840433" y="203653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0" name="Table Placeholder 6" descr="table">
            <a:extLst>
              <a:ext uri="{FF2B5EF4-FFF2-40B4-BE49-F238E27FC236}">
                <a16:creationId xmlns:a16="http://schemas.microsoft.com/office/drawing/2014/main" id="{615B8FD6-DE14-4B83-9408-B727E8547B81}"/>
              </a:ext>
            </a:extLst>
          </p:cNvPr>
          <p:cNvGraphicFramePr>
            <a:graphicFrameLocks/>
          </p:cNvGraphicFramePr>
          <p:nvPr/>
        </p:nvGraphicFramePr>
        <p:xfrm>
          <a:off x="5399365" y="20534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1" name="Table Placeholder 6" descr="table">
            <a:extLst>
              <a:ext uri="{FF2B5EF4-FFF2-40B4-BE49-F238E27FC236}">
                <a16:creationId xmlns:a16="http://schemas.microsoft.com/office/drawing/2014/main" id="{33046DC1-9DA1-428D-AE52-3D20BA19F808}"/>
              </a:ext>
            </a:extLst>
          </p:cNvPr>
          <p:cNvGraphicFramePr>
            <a:graphicFrameLocks/>
          </p:cNvGraphicFramePr>
          <p:nvPr/>
        </p:nvGraphicFramePr>
        <p:xfrm>
          <a:off x="5936672" y="20541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2" name="Table Placeholder 6" descr="table">
            <a:extLst>
              <a:ext uri="{FF2B5EF4-FFF2-40B4-BE49-F238E27FC236}">
                <a16:creationId xmlns:a16="http://schemas.microsoft.com/office/drawing/2014/main" id="{68B03C57-17AA-4989-AD14-B5CD628DC7BF}"/>
              </a:ext>
            </a:extLst>
          </p:cNvPr>
          <p:cNvGraphicFramePr>
            <a:graphicFrameLocks/>
          </p:cNvGraphicFramePr>
          <p:nvPr/>
        </p:nvGraphicFramePr>
        <p:xfrm>
          <a:off x="6460342" y="206673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3" name="Table Placeholder 6" descr="table">
            <a:extLst>
              <a:ext uri="{FF2B5EF4-FFF2-40B4-BE49-F238E27FC236}">
                <a16:creationId xmlns:a16="http://schemas.microsoft.com/office/drawing/2014/main" id="{DA5EEC66-705B-4455-A922-907EFA6E000A}"/>
              </a:ext>
            </a:extLst>
          </p:cNvPr>
          <p:cNvGraphicFramePr>
            <a:graphicFrameLocks/>
          </p:cNvGraphicFramePr>
          <p:nvPr/>
        </p:nvGraphicFramePr>
        <p:xfrm>
          <a:off x="7055816" y="2072243"/>
          <a:ext cx="458237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237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4" name="Table Placeholder 6" descr="table">
            <a:extLst>
              <a:ext uri="{FF2B5EF4-FFF2-40B4-BE49-F238E27FC236}">
                <a16:creationId xmlns:a16="http://schemas.microsoft.com/office/drawing/2014/main" id="{9F6CEA4C-A025-4851-ABE0-5A1D9193B4EC}"/>
              </a:ext>
            </a:extLst>
          </p:cNvPr>
          <p:cNvGraphicFramePr>
            <a:graphicFrameLocks/>
          </p:cNvGraphicFramePr>
          <p:nvPr/>
        </p:nvGraphicFramePr>
        <p:xfrm>
          <a:off x="7547954" y="2049038"/>
          <a:ext cx="553325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325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5" name="Table Placeholder 6" descr="table">
            <a:extLst>
              <a:ext uri="{FF2B5EF4-FFF2-40B4-BE49-F238E27FC236}">
                <a16:creationId xmlns:a16="http://schemas.microsoft.com/office/drawing/2014/main" id="{D531D741-AFC5-4EA5-8A54-29C8D92C96F0}"/>
              </a:ext>
            </a:extLst>
          </p:cNvPr>
          <p:cNvGraphicFramePr>
            <a:graphicFrameLocks/>
          </p:cNvGraphicFramePr>
          <p:nvPr/>
        </p:nvGraphicFramePr>
        <p:xfrm>
          <a:off x="8059233" y="2081333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6" name="Table Placeholder 6" descr="table">
            <a:extLst>
              <a:ext uri="{FF2B5EF4-FFF2-40B4-BE49-F238E27FC236}">
                <a16:creationId xmlns:a16="http://schemas.microsoft.com/office/drawing/2014/main" id="{73FBAC84-49C8-4529-AE8E-DBAACC278D94}"/>
              </a:ext>
            </a:extLst>
          </p:cNvPr>
          <p:cNvGraphicFramePr>
            <a:graphicFrameLocks/>
          </p:cNvGraphicFramePr>
          <p:nvPr/>
        </p:nvGraphicFramePr>
        <p:xfrm>
          <a:off x="8705831" y="207310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7" name="Table Placeholder 6" descr="table">
            <a:extLst>
              <a:ext uri="{FF2B5EF4-FFF2-40B4-BE49-F238E27FC236}">
                <a16:creationId xmlns:a16="http://schemas.microsoft.com/office/drawing/2014/main" id="{01057A35-630F-443C-BE1D-6E33D106EFA7}"/>
              </a:ext>
            </a:extLst>
          </p:cNvPr>
          <p:cNvGraphicFramePr>
            <a:graphicFrameLocks/>
          </p:cNvGraphicFramePr>
          <p:nvPr/>
        </p:nvGraphicFramePr>
        <p:xfrm>
          <a:off x="9181690" y="20676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8" name="Table Placeholder 6" descr="table">
            <a:extLst>
              <a:ext uri="{FF2B5EF4-FFF2-40B4-BE49-F238E27FC236}">
                <a16:creationId xmlns:a16="http://schemas.microsoft.com/office/drawing/2014/main" id="{6497B283-8B4B-4D67-AD8C-E0D59A7A3D29}"/>
              </a:ext>
            </a:extLst>
          </p:cNvPr>
          <p:cNvGraphicFramePr>
            <a:graphicFrameLocks/>
          </p:cNvGraphicFramePr>
          <p:nvPr/>
        </p:nvGraphicFramePr>
        <p:xfrm>
          <a:off x="9715600" y="2093436"/>
          <a:ext cx="556490" cy="467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4678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EACEC47D-D975-4426-9D6F-D0B8812F1F00}"/>
              </a:ext>
            </a:extLst>
          </p:cNvPr>
          <p:cNvSpPr txBox="1"/>
          <p:nvPr/>
        </p:nvSpPr>
        <p:spPr>
          <a:xfrm>
            <a:off x="180340" y="2485449"/>
            <a:ext cx="361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ТАБЛИЦА МНОЖЕЊА ДО 100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56200A9-F802-4823-A8C4-321FB836EDC8}"/>
              </a:ext>
            </a:extLst>
          </p:cNvPr>
          <p:cNvSpPr txBox="1"/>
          <p:nvPr/>
        </p:nvSpPr>
        <p:spPr>
          <a:xfrm>
            <a:off x="238841" y="4260607"/>
            <a:ext cx="361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3285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E5171-76AA-4E2E-BC85-6A3B6B1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23</a:t>
            </a:fld>
            <a:endParaRPr lang="en-US" noProof="0" dirty="0"/>
          </a:p>
        </p:txBody>
      </p:sp>
      <p:graphicFrame>
        <p:nvGraphicFramePr>
          <p:cNvPr id="36" name="Table 36">
            <a:extLst>
              <a:ext uri="{FF2B5EF4-FFF2-40B4-BE49-F238E27FC236}">
                <a16:creationId xmlns:a16="http://schemas.microsoft.com/office/drawing/2014/main" id="{2E101DF8-C8F4-4A87-B4B4-1629984F453F}"/>
              </a:ext>
            </a:extLst>
          </p:cNvPr>
          <p:cNvGraphicFramePr>
            <a:graphicFrameLocks noGrp="1"/>
          </p:cNvGraphicFramePr>
          <p:nvPr>
            <p:ph type="media" sz="quarter" idx="13"/>
            <p:extLst>
              <p:ext uri="{D42A27DB-BD31-4B8C-83A1-F6EECF244321}">
                <p14:modId xmlns:p14="http://schemas.microsoft.com/office/powerpoint/2010/main" val="688117513"/>
              </p:ext>
            </p:extLst>
          </p:nvPr>
        </p:nvGraphicFramePr>
        <p:xfrm>
          <a:off x="4316763" y="392830"/>
          <a:ext cx="5940000" cy="59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38021995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84206972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96357517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26266037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19912528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7157648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09322039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18978978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7307834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626424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3181969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sz="3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•</a:t>
                      </a:r>
                      <a:endParaRPr lang="en-GB" sz="3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16898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05172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88794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85887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80814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8865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68236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80293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2710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887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04463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1941CA-3B67-4C24-9A4B-46201C9C7F30}"/>
              </a:ext>
            </a:extLst>
          </p:cNvPr>
          <p:cNvGraphicFramePr>
            <a:graphicFrameLocks noGrp="1"/>
          </p:cNvGraphicFramePr>
          <p:nvPr/>
        </p:nvGraphicFramePr>
        <p:xfrm>
          <a:off x="4872108" y="967083"/>
          <a:ext cx="556489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89">
                  <a:extLst>
                    <a:ext uri="{9D8B030D-6E8A-4147-A177-3AD203B41FA5}">
                      <a16:colId xmlns:a16="http://schemas.microsoft.com/office/drawing/2014/main" val="278443629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AD3109-43A3-476B-BBA4-20ECABD608D2}"/>
              </a:ext>
            </a:extLst>
          </p:cNvPr>
          <p:cNvGraphicFramePr>
            <a:graphicFrameLocks noGrp="1"/>
          </p:cNvGraphicFramePr>
          <p:nvPr/>
        </p:nvGraphicFramePr>
        <p:xfrm>
          <a:off x="5471776" y="96708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3602264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C6D1F11-69B9-4A4B-9E3E-2F24FF672BD9}"/>
              </a:ext>
            </a:extLst>
          </p:cNvPr>
          <p:cNvGraphicFramePr>
            <a:graphicFrameLocks noGrp="1"/>
          </p:cNvGraphicFramePr>
          <p:nvPr/>
        </p:nvGraphicFramePr>
        <p:xfrm>
          <a:off x="5944476" y="96708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4789002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16F379-31D0-4A4E-8BFB-0D5F81F8AFC4}"/>
              </a:ext>
            </a:extLst>
          </p:cNvPr>
          <p:cNvGraphicFramePr>
            <a:graphicFrameLocks noGrp="1"/>
          </p:cNvGraphicFramePr>
          <p:nvPr/>
        </p:nvGraphicFramePr>
        <p:xfrm>
          <a:off x="6528777" y="95130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05076608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3343EF2-3189-4FBA-B325-28A6554E638D}"/>
              </a:ext>
            </a:extLst>
          </p:cNvPr>
          <p:cNvGraphicFramePr>
            <a:graphicFrameLocks noGrp="1"/>
          </p:cNvGraphicFramePr>
          <p:nvPr/>
        </p:nvGraphicFramePr>
        <p:xfrm>
          <a:off x="7065349" y="9654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800239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4D5EE89-9DC2-4995-AEC6-3D8D58088693}"/>
              </a:ext>
            </a:extLst>
          </p:cNvPr>
          <p:cNvGraphicFramePr>
            <a:graphicFrameLocks noGrp="1"/>
          </p:cNvGraphicFramePr>
          <p:nvPr/>
        </p:nvGraphicFramePr>
        <p:xfrm>
          <a:off x="7631642" y="98454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125578009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A793EEF-A520-4A04-B4A0-E8904F7D90B2}"/>
              </a:ext>
            </a:extLst>
          </p:cNvPr>
          <p:cNvGraphicFramePr>
            <a:graphicFrameLocks noGrp="1"/>
          </p:cNvGraphicFramePr>
          <p:nvPr/>
        </p:nvGraphicFramePr>
        <p:xfrm>
          <a:off x="8125068" y="1014438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9457037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750F7EA-BBC3-4F51-BE9D-FEE86202B176}"/>
              </a:ext>
            </a:extLst>
          </p:cNvPr>
          <p:cNvGraphicFramePr>
            <a:graphicFrameLocks noGrp="1"/>
          </p:cNvGraphicFramePr>
          <p:nvPr/>
        </p:nvGraphicFramePr>
        <p:xfrm>
          <a:off x="8642001" y="9845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77449065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DF62C2F-83D0-424A-B6D3-9922CC4793C2}"/>
              </a:ext>
            </a:extLst>
          </p:cNvPr>
          <p:cNvGraphicFramePr>
            <a:graphicFrameLocks noGrp="1"/>
          </p:cNvGraphicFramePr>
          <p:nvPr/>
        </p:nvGraphicFramePr>
        <p:xfrm>
          <a:off x="9197288" y="1040212"/>
          <a:ext cx="556490" cy="409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99522688"/>
                    </a:ext>
                  </a:extLst>
                </a:gridCol>
              </a:tblGrid>
              <a:tr h="4096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8C83F15-DFA8-4D4E-B6B7-D3CFB3C063B1}"/>
              </a:ext>
            </a:extLst>
          </p:cNvPr>
          <p:cNvGraphicFramePr>
            <a:graphicFrameLocks noGrp="1"/>
          </p:cNvGraphicFramePr>
          <p:nvPr/>
        </p:nvGraphicFramePr>
        <p:xfrm>
          <a:off x="9684382" y="9845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83829952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9" name="Table Placeholder 6" descr="table">
            <a:extLst>
              <a:ext uri="{FF2B5EF4-FFF2-40B4-BE49-F238E27FC236}">
                <a16:creationId xmlns:a16="http://schemas.microsoft.com/office/drawing/2014/main" id="{EAE4653E-EF2E-4DE6-95D9-2171642E3E57}"/>
              </a:ext>
            </a:extLst>
          </p:cNvPr>
          <p:cNvGraphicFramePr>
            <a:graphicFrameLocks/>
          </p:cNvGraphicFramePr>
          <p:nvPr/>
        </p:nvGraphicFramePr>
        <p:xfrm>
          <a:off x="4902306" y="152190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0" name="Table Placeholder 6" descr="table">
            <a:extLst>
              <a:ext uri="{FF2B5EF4-FFF2-40B4-BE49-F238E27FC236}">
                <a16:creationId xmlns:a16="http://schemas.microsoft.com/office/drawing/2014/main" id="{E5330DD2-42DC-47B1-9300-EEEA68863F7D}"/>
              </a:ext>
            </a:extLst>
          </p:cNvPr>
          <p:cNvGraphicFramePr>
            <a:graphicFrameLocks/>
          </p:cNvGraphicFramePr>
          <p:nvPr/>
        </p:nvGraphicFramePr>
        <p:xfrm>
          <a:off x="5440525" y="15031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1" name="Table Placeholder 6" descr="table">
            <a:extLst>
              <a:ext uri="{FF2B5EF4-FFF2-40B4-BE49-F238E27FC236}">
                <a16:creationId xmlns:a16="http://schemas.microsoft.com/office/drawing/2014/main" id="{FC0CB5FE-6AEE-4BAE-B9E6-25EFEB8D08D1}"/>
              </a:ext>
            </a:extLst>
          </p:cNvPr>
          <p:cNvGraphicFramePr>
            <a:graphicFrameLocks/>
          </p:cNvGraphicFramePr>
          <p:nvPr/>
        </p:nvGraphicFramePr>
        <p:xfrm>
          <a:off x="6007935" y="152907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2" name="Table Placeholder 6" descr="table">
            <a:extLst>
              <a:ext uri="{FF2B5EF4-FFF2-40B4-BE49-F238E27FC236}">
                <a16:creationId xmlns:a16="http://schemas.microsoft.com/office/drawing/2014/main" id="{5DD19816-3339-47C6-8F07-9119E65ADC26}"/>
              </a:ext>
            </a:extLst>
          </p:cNvPr>
          <p:cNvGraphicFramePr>
            <a:graphicFrameLocks/>
          </p:cNvGraphicFramePr>
          <p:nvPr/>
        </p:nvGraphicFramePr>
        <p:xfrm>
          <a:off x="6564253" y="1542473"/>
          <a:ext cx="556490" cy="51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116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3" name="Table Placeholder 6" descr="table">
            <a:extLst>
              <a:ext uri="{FF2B5EF4-FFF2-40B4-BE49-F238E27FC236}">
                <a16:creationId xmlns:a16="http://schemas.microsoft.com/office/drawing/2014/main" id="{05F5A5E1-9B2A-4805-B8D2-245923A273D4}"/>
              </a:ext>
            </a:extLst>
          </p:cNvPr>
          <p:cNvGraphicFramePr>
            <a:graphicFrameLocks/>
          </p:cNvGraphicFramePr>
          <p:nvPr/>
        </p:nvGraphicFramePr>
        <p:xfrm>
          <a:off x="7003839" y="155358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4" name="Table Placeholder 6" descr="table">
            <a:extLst>
              <a:ext uri="{FF2B5EF4-FFF2-40B4-BE49-F238E27FC236}">
                <a16:creationId xmlns:a16="http://schemas.microsoft.com/office/drawing/2014/main" id="{0F50EB6D-C677-44D1-BBF8-8AE039A6BCC3}"/>
              </a:ext>
            </a:extLst>
          </p:cNvPr>
          <p:cNvGraphicFramePr>
            <a:graphicFrameLocks/>
          </p:cNvGraphicFramePr>
          <p:nvPr/>
        </p:nvGraphicFramePr>
        <p:xfrm>
          <a:off x="7594646" y="1542361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5" name="Table Placeholder 6" descr="table">
            <a:extLst>
              <a:ext uri="{FF2B5EF4-FFF2-40B4-BE49-F238E27FC236}">
                <a16:creationId xmlns:a16="http://schemas.microsoft.com/office/drawing/2014/main" id="{775938BB-330D-4AC1-A0FC-3A6B6B212663}"/>
              </a:ext>
            </a:extLst>
          </p:cNvPr>
          <p:cNvGraphicFramePr>
            <a:graphicFrameLocks/>
          </p:cNvGraphicFramePr>
          <p:nvPr/>
        </p:nvGraphicFramePr>
        <p:xfrm>
          <a:off x="8012957" y="1572350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6" name="Table Placeholder 6" descr="table">
            <a:extLst>
              <a:ext uri="{FF2B5EF4-FFF2-40B4-BE49-F238E27FC236}">
                <a16:creationId xmlns:a16="http://schemas.microsoft.com/office/drawing/2014/main" id="{56D6B95A-FE35-424B-9CF5-26F23A6BF92E}"/>
              </a:ext>
            </a:extLst>
          </p:cNvPr>
          <p:cNvGraphicFramePr>
            <a:graphicFrameLocks/>
          </p:cNvGraphicFramePr>
          <p:nvPr/>
        </p:nvGraphicFramePr>
        <p:xfrm>
          <a:off x="8640054" y="156950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7" name="Table Placeholder 6" descr="table">
            <a:extLst>
              <a:ext uri="{FF2B5EF4-FFF2-40B4-BE49-F238E27FC236}">
                <a16:creationId xmlns:a16="http://schemas.microsoft.com/office/drawing/2014/main" id="{A00EB009-2034-429A-9AFA-54A5A07EC435}"/>
              </a:ext>
            </a:extLst>
          </p:cNvPr>
          <p:cNvGraphicFramePr>
            <a:graphicFrameLocks/>
          </p:cNvGraphicFramePr>
          <p:nvPr/>
        </p:nvGraphicFramePr>
        <p:xfrm>
          <a:off x="9157645" y="1544354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8" name="Table Placeholder 6" descr="table">
            <a:extLst>
              <a:ext uri="{FF2B5EF4-FFF2-40B4-BE49-F238E27FC236}">
                <a16:creationId xmlns:a16="http://schemas.microsoft.com/office/drawing/2014/main" id="{95CA5847-5CA3-4548-88C8-25DF69A00234}"/>
              </a:ext>
            </a:extLst>
          </p:cNvPr>
          <p:cNvGraphicFramePr>
            <a:graphicFrameLocks/>
          </p:cNvGraphicFramePr>
          <p:nvPr/>
        </p:nvGraphicFramePr>
        <p:xfrm>
          <a:off x="9724304" y="1557244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47" name="Table Placeholder 6" descr="table">
            <a:extLst>
              <a:ext uri="{FF2B5EF4-FFF2-40B4-BE49-F238E27FC236}">
                <a16:creationId xmlns:a16="http://schemas.microsoft.com/office/drawing/2014/main" id="{E282E653-9ED1-4188-B79C-BAB7A9A587B2}"/>
              </a:ext>
            </a:extLst>
          </p:cNvPr>
          <p:cNvGraphicFramePr>
            <a:graphicFrameLocks/>
          </p:cNvGraphicFramePr>
          <p:nvPr/>
        </p:nvGraphicFramePr>
        <p:xfrm>
          <a:off x="4825566" y="58210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8" name="Table Placeholder 6" descr="table">
            <a:extLst>
              <a:ext uri="{FF2B5EF4-FFF2-40B4-BE49-F238E27FC236}">
                <a16:creationId xmlns:a16="http://schemas.microsoft.com/office/drawing/2014/main" id="{0794FE35-5019-458B-859A-849AAA587BA3}"/>
              </a:ext>
            </a:extLst>
          </p:cNvPr>
          <p:cNvGraphicFramePr>
            <a:graphicFrameLocks/>
          </p:cNvGraphicFramePr>
          <p:nvPr/>
        </p:nvGraphicFramePr>
        <p:xfrm>
          <a:off x="5361116" y="58210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9" name="Table Placeholder 6" descr="table">
            <a:extLst>
              <a:ext uri="{FF2B5EF4-FFF2-40B4-BE49-F238E27FC236}">
                <a16:creationId xmlns:a16="http://schemas.microsoft.com/office/drawing/2014/main" id="{F8DE0BF0-970D-4817-A573-B838C4319E6A}"/>
              </a:ext>
            </a:extLst>
          </p:cNvPr>
          <p:cNvGraphicFramePr>
            <a:graphicFrameLocks/>
          </p:cNvGraphicFramePr>
          <p:nvPr/>
        </p:nvGraphicFramePr>
        <p:xfrm>
          <a:off x="5879913" y="583111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0" name="Table Placeholder 6" descr="table">
            <a:extLst>
              <a:ext uri="{FF2B5EF4-FFF2-40B4-BE49-F238E27FC236}">
                <a16:creationId xmlns:a16="http://schemas.microsoft.com/office/drawing/2014/main" id="{94DA2D67-7B9D-4FDB-B745-F69A1521D52F}"/>
              </a:ext>
            </a:extLst>
          </p:cNvPr>
          <p:cNvGraphicFramePr>
            <a:graphicFrameLocks/>
          </p:cNvGraphicFramePr>
          <p:nvPr/>
        </p:nvGraphicFramePr>
        <p:xfrm>
          <a:off x="6439675" y="582422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1" name="Table Placeholder 6" descr="table">
            <a:extLst>
              <a:ext uri="{FF2B5EF4-FFF2-40B4-BE49-F238E27FC236}">
                <a16:creationId xmlns:a16="http://schemas.microsoft.com/office/drawing/2014/main" id="{8C8C7D3F-AE2C-4B86-A246-6EA3D969D743}"/>
              </a:ext>
            </a:extLst>
          </p:cNvPr>
          <p:cNvGraphicFramePr>
            <a:graphicFrameLocks/>
          </p:cNvGraphicFramePr>
          <p:nvPr/>
        </p:nvGraphicFramePr>
        <p:xfrm>
          <a:off x="7008518" y="584828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2" name="Table Placeholder 6" descr="table">
            <a:extLst>
              <a:ext uri="{FF2B5EF4-FFF2-40B4-BE49-F238E27FC236}">
                <a16:creationId xmlns:a16="http://schemas.microsoft.com/office/drawing/2014/main" id="{1092350E-1D37-46D9-89FE-752606741DC2}"/>
              </a:ext>
            </a:extLst>
          </p:cNvPr>
          <p:cNvGraphicFramePr>
            <a:graphicFrameLocks/>
          </p:cNvGraphicFramePr>
          <p:nvPr/>
        </p:nvGraphicFramePr>
        <p:xfrm>
          <a:off x="7611630" y="584828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3" name="Table Placeholder 6" descr="table">
            <a:extLst>
              <a:ext uri="{FF2B5EF4-FFF2-40B4-BE49-F238E27FC236}">
                <a16:creationId xmlns:a16="http://schemas.microsoft.com/office/drawing/2014/main" id="{DDD1B6B6-9BB9-4DBC-B75F-3B5F21CC240C}"/>
              </a:ext>
            </a:extLst>
          </p:cNvPr>
          <p:cNvGraphicFramePr>
            <a:graphicFrameLocks/>
          </p:cNvGraphicFramePr>
          <p:nvPr/>
        </p:nvGraphicFramePr>
        <p:xfrm>
          <a:off x="8027955" y="5852246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4" name="Table Placeholder 6" descr="table">
            <a:extLst>
              <a:ext uri="{FF2B5EF4-FFF2-40B4-BE49-F238E27FC236}">
                <a16:creationId xmlns:a16="http://schemas.microsoft.com/office/drawing/2014/main" id="{99FBC7F0-5F01-428D-9B77-851BB9470F68}"/>
              </a:ext>
            </a:extLst>
          </p:cNvPr>
          <p:cNvGraphicFramePr>
            <a:graphicFrameLocks/>
          </p:cNvGraphicFramePr>
          <p:nvPr/>
        </p:nvGraphicFramePr>
        <p:xfrm>
          <a:off x="8682648" y="580622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5" name="Table Placeholder 6" descr="table">
            <a:extLst>
              <a:ext uri="{FF2B5EF4-FFF2-40B4-BE49-F238E27FC236}">
                <a16:creationId xmlns:a16="http://schemas.microsoft.com/office/drawing/2014/main" id="{8E4700C1-13B1-4EF6-B137-8065179CEA84}"/>
              </a:ext>
            </a:extLst>
          </p:cNvPr>
          <p:cNvGraphicFramePr>
            <a:graphicFrameLocks/>
          </p:cNvGraphicFramePr>
          <p:nvPr/>
        </p:nvGraphicFramePr>
        <p:xfrm>
          <a:off x="9207842" y="585224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6" name="Table Placeholder 6" descr="table">
            <a:extLst>
              <a:ext uri="{FF2B5EF4-FFF2-40B4-BE49-F238E27FC236}">
                <a16:creationId xmlns:a16="http://schemas.microsoft.com/office/drawing/2014/main" id="{5A1D199D-1A43-4264-B311-7ADB5A864C61}"/>
              </a:ext>
            </a:extLst>
          </p:cNvPr>
          <p:cNvGraphicFramePr>
            <a:graphicFrameLocks/>
          </p:cNvGraphicFramePr>
          <p:nvPr/>
        </p:nvGraphicFramePr>
        <p:xfrm>
          <a:off x="9712810" y="582422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7" name="Table Placeholder 6" descr="table">
            <a:extLst>
              <a:ext uri="{FF2B5EF4-FFF2-40B4-BE49-F238E27FC236}">
                <a16:creationId xmlns:a16="http://schemas.microsoft.com/office/drawing/2014/main" id="{8149F4F5-5455-4700-B8F7-E5A727ED4D3A}"/>
              </a:ext>
            </a:extLst>
          </p:cNvPr>
          <p:cNvGraphicFramePr>
            <a:graphicFrameLocks/>
          </p:cNvGraphicFramePr>
          <p:nvPr/>
        </p:nvGraphicFramePr>
        <p:xfrm>
          <a:off x="4825566" y="528245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8" name="Table Placeholder 6" descr="table">
            <a:extLst>
              <a:ext uri="{FF2B5EF4-FFF2-40B4-BE49-F238E27FC236}">
                <a16:creationId xmlns:a16="http://schemas.microsoft.com/office/drawing/2014/main" id="{B80A1580-403C-4242-A74B-531469358642}"/>
              </a:ext>
            </a:extLst>
          </p:cNvPr>
          <p:cNvGraphicFramePr>
            <a:graphicFrameLocks/>
          </p:cNvGraphicFramePr>
          <p:nvPr/>
        </p:nvGraphicFramePr>
        <p:xfrm>
          <a:off x="5362690" y="529532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9" name="Table Placeholder 6" descr="table">
            <a:extLst>
              <a:ext uri="{FF2B5EF4-FFF2-40B4-BE49-F238E27FC236}">
                <a16:creationId xmlns:a16="http://schemas.microsoft.com/office/drawing/2014/main" id="{1752205A-DC04-4FF0-B1D3-6059F1DA95D4}"/>
              </a:ext>
            </a:extLst>
          </p:cNvPr>
          <p:cNvGraphicFramePr>
            <a:graphicFrameLocks/>
          </p:cNvGraphicFramePr>
          <p:nvPr/>
        </p:nvGraphicFramePr>
        <p:xfrm>
          <a:off x="5887024" y="530037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0" name="Table Placeholder 6" descr="table">
            <a:extLst>
              <a:ext uri="{FF2B5EF4-FFF2-40B4-BE49-F238E27FC236}">
                <a16:creationId xmlns:a16="http://schemas.microsoft.com/office/drawing/2014/main" id="{5BD5B374-358A-42E0-8FD1-2C67EA4C8F52}"/>
              </a:ext>
            </a:extLst>
          </p:cNvPr>
          <p:cNvGraphicFramePr>
            <a:graphicFrameLocks/>
          </p:cNvGraphicFramePr>
          <p:nvPr/>
        </p:nvGraphicFramePr>
        <p:xfrm>
          <a:off x="6431328" y="5309807"/>
          <a:ext cx="59841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418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2" name="Table Placeholder 6" descr="table">
            <a:extLst>
              <a:ext uri="{FF2B5EF4-FFF2-40B4-BE49-F238E27FC236}">
                <a16:creationId xmlns:a16="http://schemas.microsoft.com/office/drawing/2014/main" id="{3E3112AE-CB75-485C-8D1A-50AC7728B5BA}"/>
              </a:ext>
            </a:extLst>
          </p:cNvPr>
          <p:cNvGraphicFramePr>
            <a:graphicFrameLocks/>
          </p:cNvGraphicFramePr>
          <p:nvPr/>
        </p:nvGraphicFramePr>
        <p:xfrm>
          <a:off x="7062462" y="5317545"/>
          <a:ext cx="51456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62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3" name="Table Placeholder 6" descr="table">
            <a:extLst>
              <a:ext uri="{FF2B5EF4-FFF2-40B4-BE49-F238E27FC236}">
                <a16:creationId xmlns:a16="http://schemas.microsoft.com/office/drawing/2014/main" id="{A94EC10E-DF09-45C6-9076-CAC4E4A09B92}"/>
              </a:ext>
            </a:extLst>
          </p:cNvPr>
          <p:cNvGraphicFramePr>
            <a:graphicFrameLocks/>
          </p:cNvGraphicFramePr>
          <p:nvPr/>
        </p:nvGraphicFramePr>
        <p:xfrm>
          <a:off x="7619452" y="533303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4" name="Table Placeholder 6" descr="table">
            <a:extLst>
              <a:ext uri="{FF2B5EF4-FFF2-40B4-BE49-F238E27FC236}">
                <a16:creationId xmlns:a16="http://schemas.microsoft.com/office/drawing/2014/main" id="{70DDD35C-C83B-4C16-AB4F-3221AC3D758B}"/>
              </a:ext>
            </a:extLst>
          </p:cNvPr>
          <p:cNvGraphicFramePr>
            <a:graphicFrameLocks/>
          </p:cNvGraphicFramePr>
          <p:nvPr/>
        </p:nvGraphicFramePr>
        <p:xfrm>
          <a:off x="8057503" y="5333039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5" name="Table Placeholder 6" descr="table">
            <a:extLst>
              <a:ext uri="{FF2B5EF4-FFF2-40B4-BE49-F238E27FC236}">
                <a16:creationId xmlns:a16="http://schemas.microsoft.com/office/drawing/2014/main" id="{6318687D-9C1D-47C3-A886-FE38D46DAEB2}"/>
              </a:ext>
            </a:extLst>
          </p:cNvPr>
          <p:cNvGraphicFramePr>
            <a:graphicFrameLocks/>
          </p:cNvGraphicFramePr>
          <p:nvPr/>
        </p:nvGraphicFramePr>
        <p:xfrm>
          <a:off x="8656398" y="532240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6" name="Table Placeholder 6" descr="table">
            <a:extLst>
              <a:ext uri="{FF2B5EF4-FFF2-40B4-BE49-F238E27FC236}">
                <a16:creationId xmlns:a16="http://schemas.microsoft.com/office/drawing/2014/main" id="{3AD86451-014D-4E02-A151-CBEEFE8C577D}"/>
              </a:ext>
            </a:extLst>
          </p:cNvPr>
          <p:cNvGraphicFramePr>
            <a:graphicFrameLocks/>
          </p:cNvGraphicFramePr>
          <p:nvPr/>
        </p:nvGraphicFramePr>
        <p:xfrm>
          <a:off x="9087411" y="5340146"/>
          <a:ext cx="68312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122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7" name="Table Placeholder 6" descr="table">
            <a:extLst>
              <a:ext uri="{FF2B5EF4-FFF2-40B4-BE49-F238E27FC236}">
                <a16:creationId xmlns:a16="http://schemas.microsoft.com/office/drawing/2014/main" id="{76811CC0-6AD7-4B28-8E2D-751D39ACBB4B}"/>
              </a:ext>
            </a:extLst>
          </p:cNvPr>
          <p:cNvGraphicFramePr>
            <a:graphicFrameLocks/>
          </p:cNvGraphicFramePr>
          <p:nvPr/>
        </p:nvGraphicFramePr>
        <p:xfrm>
          <a:off x="9689803" y="534014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8" name="Table Placeholder 6" descr="table">
            <a:extLst>
              <a:ext uri="{FF2B5EF4-FFF2-40B4-BE49-F238E27FC236}">
                <a16:creationId xmlns:a16="http://schemas.microsoft.com/office/drawing/2014/main" id="{B33A2165-DC20-4C2E-B8D4-9A7F06EC10BA}"/>
              </a:ext>
            </a:extLst>
          </p:cNvPr>
          <p:cNvGraphicFramePr>
            <a:graphicFrameLocks/>
          </p:cNvGraphicFramePr>
          <p:nvPr/>
        </p:nvGraphicFramePr>
        <p:xfrm>
          <a:off x="4823647" y="479365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69" name="Table Placeholder 6" descr="table">
            <a:extLst>
              <a:ext uri="{FF2B5EF4-FFF2-40B4-BE49-F238E27FC236}">
                <a16:creationId xmlns:a16="http://schemas.microsoft.com/office/drawing/2014/main" id="{AAD2AADB-7246-434B-B3D5-5BF1716430F4}"/>
              </a:ext>
            </a:extLst>
          </p:cNvPr>
          <p:cNvGraphicFramePr>
            <a:graphicFrameLocks/>
          </p:cNvGraphicFramePr>
          <p:nvPr/>
        </p:nvGraphicFramePr>
        <p:xfrm>
          <a:off x="5348761" y="475674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0" name="Table Placeholder 6" descr="table">
            <a:extLst>
              <a:ext uri="{FF2B5EF4-FFF2-40B4-BE49-F238E27FC236}">
                <a16:creationId xmlns:a16="http://schemas.microsoft.com/office/drawing/2014/main" id="{49BEB8EC-64FB-40B4-94BA-1136E3D570A7}"/>
              </a:ext>
            </a:extLst>
          </p:cNvPr>
          <p:cNvGraphicFramePr>
            <a:graphicFrameLocks/>
          </p:cNvGraphicFramePr>
          <p:nvPr/>
        </p:nvGraphicFramePr>
        <p:xfrm>
          <a:off x="5887024" y="474720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1" name="Table Placeholder 6" descr="table">
            <a:extLst>
              <a:ext uri="{FF2B5EF4-FFF2-40B4-BE49-F238E27FC236}">
                <a16:creationId xmlns:a16="http://schemas.microsoft.com/office/drawing/2014/main" id="{72F539BA-B9D5-4B04-87D7-1EE9705AD859}"/>
              </a:ext>
            </a:extLst>
          </p:cNvPr>
          <p:cNvGraphicFramePr>
            <a:graphicFrameLocks/>
          </p:cNvGraphicFramePr>
          <p:nvPr/>
        </p:nvGraphicFramePr>
        <p:xfrm>
          <a:off x="6468746" y="4747208"/>
          <a:ext cx="53968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682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2" name="Table Placeholder 6" descr="table">
            <a:extLst>
              <a:ext uri="{FF2B5EF4-FFF2-40B4-BE49-F238E27FC236}">
                <a16:creationId xmlns:a16="http://schemas.microsoft.com/office/drawing/2014/main" id="{2CA42C50-4268-4B93-A562-72AD1732E660}"/>
              </a:ext>
            </a:extLst>
          </p:cNvPr>
          <p:cNvGraphicFramePr>
            <a:graphicFrameLocks/>
          </p:cNvGraphicFramePr>
          <p:nvPr/>
        </p:nvGraphicFramePr>
        <p:xfrm>
          <a:off x="6957543" y="4772894"/>
          <a:ext cx="57329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98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3" name="Table Placeholder 6" descr="table">
            <a:extLst>
              <a:ext uri="{FF2B5EF4-FFF2-40B4-BE49-F238E27FC236}">
                <a16:creationId xmlns:a16="http://schemas.microsoft.com/office/drawing/2014/main" id="{8DC6692D-F990-4257-BAC5-7D6E2A149F7B}"/>
              </a:ext>
            </a:extLst>
          </p:cNvPr>
          <p:cNvGraphicFramePr>
            <a:graphicFrameLocks/>
          </p:cNvGraphicFramePr>
          <p:nvPr/>
        </p:nvGraphicFramePr>
        <p:xfrm>
          <a:off x="7621839" y="4747207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4" name="Table Placeholder 6" descr="table">
            <a:extLst>
              <a:ext uri="{FF2B5EF4-FFF2-40B4-BE49-F238E27FC236}">
                <a16:creationId xmlns:a16="http://schemas.microsoft.com/office/drawing/2014/main" id="{C5EB0E76-6CBD-435E-B644-73D0F587BB50}"/>
              </a:ext>
            </a:extLst>
          </p:cNvPr>
          <p:cNvGraphicFramePr>
            <a:graphicFrameLocks/>
          </p:cNvGraphicFramePr>
          <p:nvPr/>
        </p:nvGraphicFramePr>
        <p:xfrm>
          <a:off x="8024740" y="4766527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5" name="Table Placeholder 6" descr="table">
            <a:extLst>
              <a:ext uri="{FF2B5EF4-FFF2-40B4-BE49-F238E27FC236}">
                <a16:creationId xmlns:a16="http://schemas.microsoft.com/office/drawing/2014/main" id="{DFCD8BF6-20BD-4201-B82C-651E9B886BF0}"/>
              </a:ext>
            </a:extLst>
          </p:cNvPr>
          <p:cNvGraphicFramePr>
            <a:graphicFrameLocks/>
          </p:cNvGraphicFramePr>
          <p:nvPr/>
        </p:nvGraphicFramePr>
        <p:xfrm>
          <a:off x="8602287" y="475775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7" name="Table Placeholder 6" descr="table">
            <a:extLst>
              <a:ext uri="{FF2B5EF4-FFF2-40B4-BE49-F238E27FC236}">
                <a16:creationId xmlns:a16="http://schemas.microsoft.com/office/drawing/2014/main" id="{33C26DE1-1B0D-4D48-BC1D-2EFDF1F3B777}"/>
              </a:ext>
            </a:extLst>
          </p:cNvPr>
          <p:cNvGraphicFramePr>
            <a:graphicFrameLocks/>
          </p:cNvGraphicFramePr>
          <p:nvPr/>
        </p:nvGraphicFramePr>
        <p:xfrm>
          <a:off x="9181690" y="477205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8" name="Table Placeholder 6" descr="table">
            <a:extLst>
              <a:ext uri="{FF2B5EF4-FFF2-40B4-BE49-F238E27FC236}">
                <a16:creationId xmlns:a16="http://schemas.microsoft.com/office/drawing/2014/main" id="{E30FBD78-EAF3-4ED0-ABB6-B3DE0D27F476}"/>
              </a:ext>
            </a:extLst>
          </p:cNvPr>
          <p:cNvGraphicFramePr>
            <a:graphicFrameLocks/>
          </p:cNvGraphicFramePr>
          <p:nvPr/>
        </p:nvGraphicFramePr>
        <p:xfrm>
          <a:off x="9682709" y="4759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9" name="Table Placeholder 6" descr="table">
            <a:extLst>
              <a:ext uri="{FF2B5EF4-FFF2-40B4-BE49-F238E27FC236}">
                <a16:creationId xmlns:a16="http://schemas.microsoft.com/office/drawing/2014/main" id="{9BC38FD8-194D-4D63-91C7-55B6E42830F0}"/>
              </a:ext>
            </a:extLst>
          </p:cNvPr>
          <p:cNvGraphicFramePr>
            <a:graphicFrameLocks/>
          </p:cNvGraphicFramePr>
          <p:nvPr/>
        </p:nvGraphicFramePr>
        <p:xfrm>
          <a:off x="4855412" y="421099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0" name="Table Placeholder 6" descr="table">
            <a:extLst>
              <a:ext uri="{FF2B5EF4-FFF2-40B4-BE49-F238E27FC236}">
                <a16:creationId xmlns:a16="http://schemas.microsoft.com/office/drawing/2014/main" id="{DCD1AA01-4762-4228-BA84-157AE3587844}"/>
              </a:ext>
            </a:extLst>
          </p:cNvPr>
          <p:cNvGraphicFramePr>
            <a:graphicFrameLocks/>
          </p:cNvGraphicFramePr>
          <p:nvPr/>
        </p:nvGraphicFramePr>
        <p:xfrm>
          <a:off x="5396923" y="41947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1" name="Table Placeholder 6" descr="table">
            <a:extLst>
              <a:ext uri="{FF2B5EF4-FFF2-40B4-BE49-F238E27FC236}">
                <a16:creationId xmlns:a16="http://schemas.microsoft.com/office/drawing/2014/main" id="{AE4CFD4A-E3CC-4BE6-81BD-A413EC7030E3}"/>
              </a:ext>
            </a:extLst>
          </p:cNvPr>
          <p:cNvGraphicFramePr>
            <a:graphicFrameLocks/>
          </p:cNvGraphicFramePr>
          <p:nvPr/>
        </p:nvGraphicFramePr>
        <p:xfrm>
          <a:off x="5895187" y="4242066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2" name="Table Placeholder 6" descr="table">
            <a:extLst>
              <a:ext uri="{FF2B5EF4-FFF2-40B4-BE49-F238E27FC236}">
                <a16:creationId xmlns:a16="http://schemas.microsoft.com/office/drawing/2014/main" id="{8AC159EA-D5FF-4337-A931-6A4489247CDE}"/>
              </a:ext>
            </a:extLst>
          </p:cNvPr>
          <p:cNvGraphicFramePr>
            <a:graphicFrameLocks/>
          </p:cNvGraphicFramePr>
          <p:nvPr/>
        </p:nvGraphicFramePr>
        <p:xfrm>
          <a:off x="6448233" y="4249970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3" name="Table Placeholder 6" descr="table">
            <a:extLst>
              <a:ext uri="{FF2B5EF4-FFF2-40B4-BE49-F238E27FC236}">
                <a16:creationId xmlns:a16="http://schemas.microsoft.com/office/drawing/2014/main" id="{BFBA9A3F-0D05-4AD8-BA94-219DC50798BF}"/>
              </a:ext>
            </a:extLst>
          </p:cNvPr>
          <p:cNvGraphicFramePr>
            <a:graphicFrameLocks/>
          </p:cNvGraphicFramePr>
          <p:nvPr/>
        </p:nvGraphicFramePr>
        <p:xfrm>
          <a:off x="6989449" y="4249969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4" name="Table Placeholder 6" descr="table">
            <a:extLst>
              <a:ext uri="{FF2B5EF4-FFF2-40B4-BE49-F238E27FC236}">
                <a16:creationId xmlns:a16="http://schemas.microsoft.com/office/drawing/2014/main" id="{7F518CF6-60AE-4F39-8C00-412002232BB4}"/>
              </a:ext>
            </a:extLst>
          </p:cNvPr>
          <p:cNvGraphicFramePr>
            <a:graphicFrameLocks/>
          </p:cNvGraphicFramePr>
          <p:nvPr/>
        </p:nvGraphicFramePr>
        <p:xfrm>
          <a:off x="7646674" y="4235735"/>
          <a:ext cx="455072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5" name="Table Placeholder 6" descr="table">
            <a:extLst>
              <a:ext uri="{FF2B5EF4-FFF2-40B4-BE49-F238E27FC236}">
                <a16:creationId xmlns:a16="http://schemas.microsoft.com/office/drawing/2014/main" id="{50A009DB-7C2F-4FC0-BBEC-38621031CD69}"/>
              </a:ext>
            </a:extLst>
          </p:cNvPr>
          <p:cNvGraphicFramePr>
            <a:graphicFrameLocks/>
          </p:cNvGraphicFramePr>
          <p:nvPr/>
        </p:nvGraphicFramePr>
        <p:xfrm>
          <a:off x="8101746" y="4272430"/>
          <a:ext cx="657908" cy="423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4236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6" name="Table Placeholder 6" descr="table">
            <a:extLst>
              <a:ext uri="{FF2B5EF4-FFF2-40B4-BE49-F238E27FC236}">
                <a16:creationId xmlns:a16="http://schemas.microsoft.com/office/drawing/2014/main" id="{29B317A3-24D2-4E5C-9D54-3E23BC106350}"/>
              </a:ext>
            </a:extLst>
          </p:cNvPr>
          <p:cNvGraphicFramePr>
            <a:graphicFrameLocks/>
          </p:cNvGraphicFramePr>
          <p:nvPr/>
        </p:nvGraphicFramePr>
        <p:xfrm>
          <a:off x="8674537" y="4205427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7" name="Table Placeholder 6" descr="table">
            <a:extLst>
              <a:ext uri="{FF2B5EF4-FFF2-40B4-BE49-F238E27FC236}">
                <a16:creationId xmlns:a16="http://schemas.microsoft.com/office/drawing/2014/main" id="{C34C0CB4-2ABC-4F46-B066-DE911B3AC396}"/>
              </a:ext>
            </a:extLst>
          </p:cNvPr>
          <p:cNvGraphicFramePr>
            <a:graphicFrameLocks/>
          </p:cNvGraphicFramePr>
          <p:nvPr/>
        </p:nvGraphicFramePr>
        <p:xfrm>
          <a:off x="9140651" y="4250366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8" name="Table Placeholder 6" descr="table">
            <a:extLst>
              <a:ext uri="{FF2B5EF4-FFF2-40B4-BE49-F238E27FC236}">
                <a16:creationId xmlns:a16="http://schemas.microsoft.com/office/drawing/2014/main" id="{6D35F342-FED2-41C4-84E6-5E38B5A0DE15}"/>
              </a:ext>
            </a:extLst>
          </p:cNvPr>
          <p:cNvGraphicFramePr>
            <a:graphicFrameLocks/>
          </p:cNvGraphicFramePr>
          <p:nvPr/>
        </p:nvGraphicFramePr>
        <p:xfrm>
          <a:off x="9696458" y="4260607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9" name="Table Placeholder 6" descr="table">
            <a:extLst>
              <a:ext uri="{FF2B5EF4-FFF2-40B4-BE49-F238E27FC236}">
                <a16:creationId xmlns:a16="http://schemas.microsoft.com/office/drawing/2014/main" id="{79D77C25-B727-4CBD-924F-30ECE47FBD17}"/>
              </a:ext>
            </a:extLst>
          </p:cNvPr>
          <p:cNvGraphicFramePr>
            <a:graphicFrameLocks/>
          </p:cNvGraphicFramePr>
          <p:nvPr/>
        </p:nvGraphicFramePr>
        <p:xfrm>
          <a:off x="4872107" y="366951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0" name="Table Placeholder 6" descr="table">
            <a:extLst>
              <a:ext uri="{FF2B5EF4-FFF2-40B4-BE49-F238E27FC236}">
                <a16:creationId xmlns:a16="http://schemas.microsoft.com/office/drawing/2014/main" id="{A0B6A92E-6AB5-4108-903B-64D852EE01D0}"/>
              </a:ext>
            </a:extLst>
          </p:cNvPr>
          <p:cNvGraphicFramePr>
            <a:graphicFrameLocks/>
          </p:cNvGraphicFramePr>
          <p:nvPr/>
        </p:nvGraphicFramePr>
        <p:xfrm>
          <a:off x="5428597" y="367488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1" name="Table Placeholder 6" descr="table">
            <a:extLst>
              <a:ext uri="{FF2B5EF4-FFF2-40B4-BE49-F238E27FC236}">
                <a16:creationId xmlns:a16="http://schemas.microsoft.com/office/drawing/2014/main" id="{968330D8-9E93-418B-A4F6-15AA408DAA47}"/>
              </a:ext>
            </a:extLst>
          </p:cNvPr>
          <p:cNvGraphicFramePr>
            <a:graphicFrameLocks/>
          </p:cNvGraphicFramePr>
          <p:nvPr/>
        </p:nvGraphicFramePr>
        <p:xfrm>
          <a:off x="5922872" y="366951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2" name="Table Placeholder 6" descr="table">
            <a:extLst>
              <a:ext uri="{FF2B5EF4-FFF2-40B4-BE49-F238E27FC236}">
                <a16:creationId xmlns:a16="http://schemas.microsoft.com/office/drawing/2014/main" id="{FA8F5B29-9A9C-4274-9BCE-E35ED9575171}"/>
              </a:ext>
            </a:extLst>
          </p:cNvPr>
          <p:cNvGraphicFramePr>
            <a:graphicFrameLocks/>
          </p:cNvGraphicFramePr>
          <p:nvPr/>
        </p:nvGraphicFramePr>
        <p:xfrm>
          <a:off x="6436403" y="369437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3" name="Table Placeholder 6" descr="table">
            <a:extLst>
              <a:ext uri="{FF2B5EF4-FFF2-40B4-BE49-F238E27FC236}">
                <a16:creationId xmlns:a16="http://schemas.microsoft.com/office/drawing/2014/main" id="{6B27424E-094F-4A3B-8129-56A727E778B8}"/>
              </a:ext>
            </a:extLst>
          </p:cNvPr>
          <p:cNvGraphicFramePr>
            <a:graphicFrameLocks/>
          </p:cNvGraphicFramePr>
          <p:nvPr/>
        </p:nvGraphicFramePr>
        <p:xfrm>
          <a:off x="7053118" y="367478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4" name="Table Placeholder 6" descr="table">
            <a:extLst>
              <a:ext uri="{FF2B5EF4-FFF2-40B4-BE49-F238E27FC236}">
                <a16:creationId xmlns:a16="http://schemas.microsoft.com/office/drawing/2014/main" id="{13FC4345-60FE-488B-8530-083E765B03C2}"/>
              </a:ext>
            </a:extLst>
          </p:cNvPr>
          <p:cNvGraphicFramePr>
            <a:graphicFrameLocks/>
          </p:cNvGraphicFramePr>
          <p:nvPr/>
        </p:nvGraphicFramePr>
        <p:xfrm>
          <a:off x="7620122" y="3674684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5" name="Table Placeholder 6" descr="table">
            <a:extLst>
              <a:ext uri="{FF2B5EF4-FFF2-40B4-BE49-F238E27FC236}">
                <a16:creationId xmlns:a16="http://schemas.microsoft.com/office/drawing/2014/main" id="{3372166E-C81C-47D7-9089-2FACCB19FF9F}"/>
              </a:ext>
            </a:extLst>
          </p:cNvPr>
          <p:cNvGraphicFramePr>
            <a:graphicFrameLocks/>
          </p:cNvGraphicFramePr>
          <p:nvPr/>
        </p:nvGraphicFramePr>
        <p:xfrm>
          <a:off x="8101746" y="3694371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6" name="Table Placeholder 6" descr="table">
            <a:extLst>
              <a:ext uri="{FF2B5EF4-FFF2-40B4-BE49-F238E27FC236}">
                <a16:creationId xmlns:a16="http://schemas.microsoft.com/office/drawing/2014/main" id="{2251E4F3-2743-4F61-BA89-782288BC0CF6}"/>
              </a:ext>
            </a:extLst>
          </p:cNvPr>
          <p:cNvGraphicFramePr>
            <a:graphicFrameLocks/>
          </p:cNvGraphicFramePr>
          <p:nvPr/>
        </p:nvGraphicFramePr>
        <p:xfrm>
          <a:off x="8709414" y="3686599"/>
          <a:ext cx="529724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724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7" name="Table Placeholder 6" descr="table">
            <a:extLst>
              <a:ext uri="{FF2B5EF4-FFF2-40B4-BE49-F238E27FC236}">
                <a16:creationId xmlns:a16="http://schemas.microsoft.com/office/drawing/2014/main" id="{0A27777C-E499-4D32-B987-85138542A0F5}"/>
              </a:ext>
            </a:extLst>
          </p:cNvPr>
          <p:cNvGraphicFramePr>
            <a:graphicFrameLocks/>
          </p:cNvGraphicFramePr>
          <p:nvPr/>
        </p:nvGraphicFramePr>
        <p:xfrm>
          <a:off x="9157645" y="369708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8" name="Table Placeholder 6" descr="table">
            <a:extLst>
              <a:ext uri="{FF2B5EF4-FFF2-40B4-BE49-F238E27FC236}">
                <a16:creationId xmlns:a16="http://schemas.microsoft.com/office/drawing/2014/main" id="{A8B9FABF-3DEA-499F-ADC2-8C7B0954C266}"/>
              </a:ext>
            </a:extLst>
          </p:cNvPr>
          <p:cNvGraphicFramePr>
            <a:graphicFrameLocks/>
          </p:cNvGraphicFramePr>
          <p:nvPr/>
        </p:nvGraphicFramePr>
        <p:xfrm>
          <a:off x="9708906" y="369437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9" name="Table Placeholder 6" descr="table">
            <a:extLst>
              <a:ext uri="{FF2B5EF4-FFF2-40B4-BE49-F238E27FC236}">
                <a16:creationId xmlns:a16="http://schemas.microsoft.com/office/drawing/2014/main" id="{636936F9-4158-4BA1-ADA5-8F464E977F25}"/>
              </a:ext>
            </a:extLst>
          </p:cNvPr>
          <p:cNvGraphicFramePr>
            <a:graphicFrameLocks/>
          </p:cNvGraphicFramePr>
          <p:nvPr/>
        </p:nvGraphicFramePr>
        <p:xfrm>
          <a:off x="4880264" y="318311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0" name="Table Placeholder 6" descr="table">
            <a:extLst>
              <a:ext uri="{FF2B5EF4-FFF2-40B4-BE49-F238E27FC236}">
                <a16:creationId xmlns:a16="http://schemas.microsoft.com/office/drawing/2014/main" id="{06BEF087-4046-4562-915B-C9B576981EF4}"/>
              </a:ext>
            </a:extLst>
          </p:cNvPr>
          <p:cNvGraphicFramePr>
            <a:graphicFrameLocks/>
          </p:cNvGraphicFramePr>
          <p:nvPr/>
        </p:nvGraphicFramePr>
        <p:xfrm>
          <a:off x="5443765" y="317665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1" name="Table Placeholder 6" descr="table">
            <a:extLst>
              <a:ext uri="{FF2B5EF4-FFF2-40B4-BE49-F238E27FC236}">
                <a16:creationId xmlns:a16="http://schemas.microsoft.com/office/drawing/2014/main" id="{5B32EBAE-C721-451F-A1A6-106012A11970}"/>
              </a:ext>
            </a:extLst>
          </p:cNvPr>
          <p:cNvGraphicFramePr>
            <a:graphicFrameLocks/>
          </p:cNvGraphicFramePr>
          <p:nvPr/>
        </p:nvGraphicFramePr>
        <p:xfrm>
          <a:off x="5978827" y="321056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2" name="Table Placeholder 6" descr="table">
            <a:extLst>
              <a:ext uri="{FF2B5EF4-FFF2-40B4-BE49-F238E27FC236}">
                <a16:creationId xmlns:a16="http://schemas.microsoft.com/office/drawing/2014/main" id="{B3E8F151-EEB3-4892-91D5-BD1596622733}"/>
              </a:ext>
            </a:extLst>
          </p:cNvPr>
          <p:cNvGraphicFramePr>
            <a:graphicFrameLocks/>
          </p:cNvGraphicFramePr>
          <p:nvPr/>
        </p:nvGraphicFramePr>
        <p:xfrm>
          <a:off x="6493162" y="31663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3" name="Table Placeholder 6" descr="table">
            <a:extLst>
              <a:ext uri="{FF2B5EF4-FFF2-40B4-BE49-F238E27FC236}">
                <a16:creationId xmlns:a16="http://schemas.microsoft.com/office/drawing/2014/main" id="{917632E9-3063-43DA-A654-8154E6F1E3BC}"/>
              </a:ext>
            </a:extLst>
          </p:cNvPr>
          <p:cNvGraphicFramePr>
            <a:graphicFrameLocks/>
          </p:cNvGraphicFramePr>
          <p:nvPr/>
        </p:nvGraphicFramePr>
        <p:xfrm>
          <a:off x="7025927" y="3161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4" name="Table Placeholder 6" descr="table">
            <a:extLst>
              <a:ext uri="{FF2B5EF4-FFF2-40B4-BE49-F238E27FC236}">
                <a16:creationId xmlns:a16="http://schemas.microsoft.com/office/drawing/2014/main" id="{43A15022-545B-4941-98EE-58659609F610}"/>
              </a:ext>
            </a:extLst>
          </p:cNvPr>
          <p:cNvGraphicFramePr>
            <a:graphicFrameLocks/>
          </p:cNvGraphicFramePr>
          <p:nvPr/>
        </p:nvGraphicFramePr>
        <p:xfrm>
          <a:off x="7615451" y="3161105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5" name="Table Placeholder 6" descr="table">
            <a:extLst>
              <a:ext uri="{FF2B5EF4-FFF2-40B4-BE49-F238E27FC236}">
                <a16:creationId xmlns:a16="http://schemas.microsoft.com/office/drawing/2014/main" id="{53152328-0D8A-4CCD-8D9B-77780BE0A608}"/>
              </a:ext>
            </a:extLst>
          </p:cNvPr>
          <p:cNvGraphicFramePr>
            <a:graphicFrameLocks/>
          </p:cNvGraphicFramePr>
          <p:nvPr/>
        </p:nvGraphicFramePr>
        <p:xfrm>
          <a:off x="8073027" y="3184380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6" name="Table Placeholder 6" descr="table">
            <a:extLst>
              <a:ext uri="{FF2B5EF4-FFF2-40B4-BE49-F238E27FC236}">
                <a16:creationId xmlns:a16="http://schemas.microsoft.com/office/drawing/2014/main" id="{D02422B7-19C6-4A5F-9227-58FC4D8D6425}"/>
              </a:ext>
            </a:extLst>
          </p:cNvPr>
          <p:cNvGraphicFramePr>
            <a:graphicFrameLocks/>
          </p:cNvGraphicFramePr>
          <p:nvPr/>
        </p:nvGraphicFramePr>
        <p:xfrm>
          <a:off x="8666583" y="31797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7" name="Table Placeholder 6" descr="table">
            <a:extLst>
              <a:ext uri="{FF2B5EF4-FFF2-40B4-BE49-F238E27FC236}">
                <a16:creationId xmlns:a16="http://schemas.microsoft.com/office/drawing/2014/main" id="{EC546BA8-FAA5-4F47-9A0E-4421B84F19F6}"/>
              </a:ext>
            </a:extLst>
          </p:cNvPr>
          <p:cNvGraphicFramePr>
            <a:graphicFrameLocks/>
          </p:cNvGraphicFramePr>
          <p:nvPr/>
        </p:nvGraphicFramePr>
        <p:xfrm>
          <a:off x="9214043" y="3186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8" name="Table Placeholder 6" descr="table">
            <a:extLst>
              <a:ext uri="{FF2B5EF4-FFF2-40B4-BE49-F238E27FC236}">
                <a16:creationId xmlns:a16="http://schemas.microsoft.com/office/drawing/2014/main" id="{010FE6D6-4BF2-4F2B-8285-4CF4D0E9E506}"/>
              </a:ext>
            </a:extLst>
          </p:cNvPr>
          <p:cNvGraphicFramePr>
            <a:graphicFrameLocks/>
          </p:cNvGraphicFramePr>
          <p:nvPr/>
        </p:nvGraphicFramePr>
        <p:xfrm>
          <a:off x="9787910" y="32002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9" name="Table Placeholder 6" descr="table">
            <a:extLst>
              <a:ext uri="{FF2B5EF4-FFF2-40B4-BE49-F238E27FC236}">
                <a16:creationId xmlns:a16="http://schemas.microsoft.com/office/drawing/2014/main" id="{6F6193EB-B01B-4284-B374-82AE17A6CF20}"/>
              </a:ext>
            </a:extLst>
          </p:cNvPr>
          <p:cNvGraphicFramePr>
            <a:graphicFrameLocks/>
          </p:cNvGraphicFramePr>
          <p:nvPr/>
        </p:nvGraphicFramePr>
        <p:xfrm>
          <a:off x="4858065" y="26063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0" name="Table Placeholder 6" descr="table">
            <a:extLst>
              <a:ext uri="{FF2B5EF4-FFF2-40B4-BE49-F238E27FC236}">
                <a16:creationId xmlns:a16="http://schemas.microsoft.com/office/drawing/2014/main" id="{4241A64E-AF01-4B94-BEDE-1125D0F90F8C}"/>
              </a:ext>
            </a:extLst>
          </p:cNvPr>
          <p:cNvGraphicFramePr>
            <a:graphicFrameLocks/>
          </p:cNvGraphicFramePr>
          <p:nvPr/>
        </p:nvGraphicFramePr>
        <p:xfrm>
          <a:off x="5408900" y="260468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1" name="Table Placeholder 6" descr="table">
            <a:extLst>
              <a:ext uri="{FF2B5EF4-FFF2-40B4-BE49-F238E27FC236}">
                <a16:creationId xmlns:a16="http://schemas.microsoft.com/office/drawing/2014/main" id="{50A2BDCE-7E6A-4455-9BA9-BA85C986F07D}"/>
              </a:ext>
            </a:extLst>
          </p:cNvPr>
          <p:cNvGraphicFramePr>
            <a:graphicFrameLocks/>
          </p:cNvGraphicFramePr>
          <p:nvPr/>
        </p:nvGraphicFramePr>
        <p:xfrm>
          <a:off x="6007763" y="259396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2" name="Table Placeholder 6" descr="table">
            <a:extLst>
              <a:ext uri="{FF2B5EF4-FFF2-40B4-BE49-F238E27FC236}">
                <a16:creationId xmlns:a16="http://schemas.microsoft.com/office/drawing/2014/main" id="{D6A98B89-A017-4551-97CE-39733D57D156}"/>
              </a:ext>
            </a:extLst>
          </p:cNvPr>
          <p:cNvGraphicFramePr>
            <a:graphicFrameLocks/>
          </p:cNvGraphicFramePr>
          <p:nvPr/>
        </p:nvGraphicFramePr>
        <p:xfrm>
          <a:off x="6502950" y="2616567"/>
          <a:ext cx="505454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454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3" name="Table Placeholder 6" descr="table">
            <a:extLst>
              <a:ext uri="{FF2B5EF4-FFF2-40B4-BE49-F238E27FC236}">
                <a16:creationId xmlns:a16="http://schemas.microsoft.com/office/drawing/2014/main" id="{DF3EF740-D6CA-47D7-8B81-CE01B48458B0}"/>
              </a:ext>
            </a:extLst>
          </p:cNvPr>
          <p:cNvGraphicFramePr>
            <a:graphicFrameLocks/>
          </p:cNvGraphicFramePr>
          <p:nvPr/>
        </p:nvGraphicFramePr>
        <p:xfrm>
          <a:off x="7065915" y="260744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4" name="Table Placeholder 6" descr="table">
            <a:extLst>
              <a:ext uri="{FF2B5EF4-FFF2-40B4-BE49-F238E27FC236}">
                <a16:creationId xmlns:a16="http://schemas.microsoft.com/office/drawing/2014/main" id="{AAE52DBB-52EB-4CDA-A8F0-2378BC91BE30}"/>
              </a:ext>
            </a:extLst>
          </p:cNvPr>
          <p:cNvGraphicFramePr>
            <a:graphicFrameLocks/>
          </p:cNvGraphicFramePr>
          <p:nvPr/>
        </p:nvGraphicFramePr>
        <p:xfrm>
          <a:off x="7615451" y="2606755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5" name="Table Placeholder 6" descr="table">
            <a:extLst>
              <a:ext uri="{FF2B5EF4-FFF2-40B4-BE49-F238E27FC236}">
                <a16:creationId xmlns:a16="http://schemas.microsoft.com/office/drawing/2014/main" id="{D0030F75-12F6-4985-8A89-A85B71611CDF}"/>
              </a:ext>
            </a:extLst>
          </p:cNvPr>
          <p:cNvGraphicFramePr>
            <a:graphicFrameLocks/>
          </p:cNvGraphicFramePr>
          <p:nvPr/>
        </p:nvGraphicFramePr>
        <p:xfrm>
          <a:off x="8101746" y="2614026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6" name="Table Placeholder 6" descr="table">
            <a:extLst>
              <a:ext uri="{FF2B5EF4-FFF2-40B4-BE49-F238E27FC236}">
                <a16:creationId xmlns:a16="http://schemas.microsoft.com/office/drawing/2014/main" id="{F01A7DB0-5909-4390-B9A2-64240B4F2132}"/>
              </a:ext>
            </a:extLst>
          </p:cNvPr>
          <p:cNvGraphicFramePr>
            <a:graphicFrameLocks/>
          </p:cNvGraphicFramePr>
          <p:nvPr/>
        </p:nvGraphicFramePr>
        <p:xfrm>
          <a:off x="8674537" y="263650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7" name="Table Placeholder 6" descr="table">
            <a:extLst>
              <a:ext uri="{FF2B5EF4-FFF2-40B4-BE49-F238E27FC236}">
                <a16:creationId xmlns:a16="http://schemas.microsoft.com/office/drawing/2014/main" id="{613A6C6F-2943-45D4-9ECD-9EA74AF22FFF}"/>
              </a:ext>
            </a:extLst>
          </p:cNvPr>
          <p:cNvGraphicFramePr>
            <a:graphicFrameLocks/>
          </p:cNvGraphicFramePr>
          <p:nvPr/>
        </p:nvGraphicFramePr>
        <p:xfrm>
          <a:off x="9220030" y="25939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8" name="Table Placeholder 6" descr="table">
            <a:extLst>
              <a:ext uri="{FF2B5EF4-FFF2-40B4-BE49-F238E27FC236}">
                <a16:creationId xmlns:a16="http://schemas.microsoft.com/office/drawing/2014/main" id="{8E194F88-F027-43F7-9D37-121A5F68762F}"/>
              </a:ext>
            </a:extLst>
          </p:cNvPr>
          <p:cNvGraphicFramePr>
            <a:graphicFrameLocks/>
          </p:cNvGraphicFramePr>
          <p:nvPr/>
        </p:nvGraphicFramePr>
        <p:xfrm>
          <a:off x="9745383" y="26153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9" name="Table Placeholder 6" descr="table">
            <a:extLst>
              <a:ext uri="{FF2B5EF4-FFF2-40B4-BE49-F238E27FC236}">
                <a16:creationId xmlns:a16="http://schemas.microsoft.com/office/drawing/2014/main" id="{25EF196B-BFAC-4AE7-B0FB-46A3BB90FA52}"/>
              </a:ext>
            </a:extLst>
          </p:cNvPr>
          <p:cNvGraphicFramePr>
            <a:graphicFrameLocks/>
          </p:cNvGraphicFramePr>
          <p:nvPr/>
        </p:nvGraphicFramePr>
        <p:xfrm>
          <a:off x="4840433" y="203653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0" name="Table Placeholder 6" descr="table">
            <a:extLst>
              <a:ext uri="{FF2B5EF4-FFF2-40B4-BE49-F238E27FC236}">
                <a16:creationId xmlns:a16="http://schemas.microsoft.com/office/drawing/2014/main" id="{615B8FD6-DE14-4B83-9408-B727E8547B81}"/>
              </a:ext>
            </a:extLst>
          </p:cNvPr>
          <p:cNvGraphicFramePr>
            <a:graphicFrameLocks/>
          </p:cNvGraphicFramePr>
          <p:nvPr/>
        </p:nvGraphicFramePr>
        <p:xfrm>
          <a:off x="5399365" y="20534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1" name="Table Placeholder 6" descr="table">
            <a:extLst>
              <a:ext uri="{FF2B5EF4-FFF2-40B4-BE49-F238E27FC236}">
                <a16:creationId xmlns:a16="http://schemas.microsoft.com/office/drawing/2014/main" id="{33046DC1-9DA1-428D-AE52-3D20BA19F808}"/>
              </a:ext>
            </a:extLst>
          </p:cNvPr>
          <p:cNvGraphicFramePr>
            <a:graphicFrameLocks/>
          </p:cNvGraphicFramePr>
          <p:nvPr/>
        </p:nvGraphicFramePr>
        <p:xfrm>
          <a:off x="5936672" y="20541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2" name="Table Placeholder 6" descr="table">
            <a:extLst>
              <a:ext uri="{FF2B5EF4-FFF2-40B4-BE49-F238E27FC236}">
                <a16:creationId xmlns:a16="http://schemas.microsoft.com/office/drawing/2014/main" id="{68B03C57-17AA-4989-AD14-B5CD628DC7BF}"/>
              </a:ext>
            </a:extLst>
          </p:cNvPr>
          <p:cNvGraphicFramePr>
            <a:graphicFrameLocks/>
          </p:cNvGraphicFramePr>
          <p:nvPr/>
        </p:nvGraphicFramePr>
        <p:xfrm>
          <a:off x="6460342" y="206673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3" name="Table Placeholder 6" descr="table">
            <a:extLst>
              <a:ext uri="{FF2B5EF4-FFF2-40B4-BE49-F238E27FC236}">
                <a16:creationId xmlns:a16="http://schemas.microsoft.com/office/drawing/2014/main" id="{DA5EEC66-705B-4455-A922-907EFA6E000A}"/>
              </a:ext>
            </a:extLst>
          </p:cNvPr>
          <p:cNvGraphicFramePr>
            <a:graphicFrameLocks/>
          </p:cNvGraphicFramePr>
          <p:nvPr/>
        </p:nvGraphicFramePr>
        <p:xfrm>
          <a:off x="7055816" y="2072243"/>
          <a:ext cx="458237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237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4" name="Table Placeholder 6" descr="table">
            <a:extLst>
              <a:ext uri="{FF2B5EF4-FFF2-40B4-BE49-F238E27FC236}">
                <a16:creationId xmlns:a16="http://schemas.microsoft.com/office/drawing/2014/main" id="{9F6CEA4C-A025-4851-ABE0-5A1D9193B4EC}"/>
              </a:ext>
            </a:extLst>
          </p:cNvPr>
          <p:cNvGraphicFramePr>
            <a:graphicFrameLocks/>
          </p:cNvGraphicFramePr>
          <p:nvPr/>
        </p:nvGraphicFramePr>
        <p:xfrm>
          <a:off x="7547954" y="2049038"/>
          <a:ext cx="553325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325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5" name="Table Placeholder 6" descr="table">
            <a:extLst>
              <a:ext uri="{FF2B5EF4-FFF2-40B4-BE49-F238E27FC236}">
                <a16:creationId xmlns:a16="http://schemas.microsoft.com/office/drawing/2014/main" id="{D531D741-AFC5-4EA5-8A54-29C8D92C96F0}"/>
              </a:ext>
            </a:extLst>
          </p:cNvPr>
          <p:cNvGraphicFramePr>
            <a:graphicFrameLocks/>
          </p:cNvGraphicFramePr>
          <p:nvPr/>
        </p:nvGraphicFramePr>
        <p:xfrm>
          <a:off x="8059233" y="2081333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6" name="Table Placeholder 6" descr="table">
            <a:extLst>
              <a:ext uri="{FF2B5EF4-FFF2-40B4-BE49-F238E27FC236}">
                <a16:creationId xmlns:a16="http://schemas.microsoft.com/office/drawing/2014/main" id="{73FBAC84-49C8-4529-AE8E-DBAACC278D94}"/>
              </a:ext>
            </a:extLst>
          </p:cNvPr>
          <p:cNvGraphicFramePr>
            <a:graphicFrameLocks/>
          </p:cNvGraphicFramePr>
          <p:nvPr/>
        </p:nvGraphicFramePr>
        <p:xfrm>
          <a:off x="8705831" y="207310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7" name="Table Placeholder 6" descr="table">
            <a:extLst>
              <a:ext uri="{FF2B5EF4-FFF2-40B4-BE49-F238E27FC236}">
                <a16:creationId xmlns:a16="http://schemas.microsoft.com/office/drawing/2014/main" id="{01057A35-630F-443C-BE1D-6E33D106EFA7}"/>
              </a:ext>
            </a:extLst>
          </p:cNvPr>
          <p:cNvGraphicFramePr>
            <a:graphicFrameLocks/>
          </p:cNvGraphicFramePr>
          <p:nvPr/>
        </p:nvGraphicFramePr>
        <p:xfrm>
          <a:off x="9181690" y="20676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8" name="Table Placeholder 6" descr="table">
            <a:extLst>
              <a:ext uri="{FF2B5EF4-FFF2-40B4-BE49-F238E27FC236}">
                <a16:creationId xmlns:a16="http://schemas.microsoft.com/office/drawing/2014/main" id="{6497B283-8B4B-4D67-AD8C-E0D59A7A3D29}"/>
              </a:ext>
            </a:extLst>
          </p:cNvPr>
          <p:cNvGraphicFramePr>
            <a:graphicFrameLocks/>
          </p:cNvGraphicFramePr>
          <p:nvPr/>
        </p:nvGraphicFramePr>
        <p:xfrm>
          <a:off x="9715600" y="2093436"/>
          <a:ext cx="556490" cy="467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4678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EACEC47D-D975-4426-9D6F-D0B8812F1F00}"/>
              </a:ext>
            </a:extLst>
          </p:cNvPr>
          <p:cNvSpPr txBox="1"/>
          <p:nvPr/>
        </p:nvSpPr>
        <p:spPr>
          <a:xfrm>
            <a:off x="180340" y="2485449"/>
            <a:ext cx="361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ТАБЛИЦА МНОЖЕЊА ДО 100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56200A9-F802-4823-A8C4-321FB836EDC8}"/>
              </a:ext>
            </a:extLst>
          </p:cNvPr>
          <p:cNvSpPr txBox="1"/>
          <p:nvPr/>
        </p:nvSpPr>
        <p:spPr>
          <a:xfrm>
            <a:off x="238841" y="4260607"/>
            <a:ext cx="361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 • 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3744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E5171-76AA-4E2E-BC85-6A3B6B1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24</a:t>
            </a:fld>
            <a:endParaRPr lang="en-US" noProof="0" dirty="0"/>
          </a:p>
        </p:txBody>
      </p:sp>
      <p:graphicFrame>
        <p:nvGraphicFramePr>
          <p:cNvPr id="36" name="Table 36">
            <a:extLst>
              <a:ext uri="{FF2B5EF4-FFF2-40B4-BE49-F238E27FC236}">
                <a16:creationId xmlns:a16="http://schemas.microsoft.com/office/drawing/2014/main" id="{2E101DF8-C8F4-4A87-B4B4-1629984F453F}"/>
              </a:ext>
            </a:extLst>
          </p:cNvPr>
          <p:cNvGraphicFramePr>
            <a:graphicFrameLocks noGrp="1"/>
          </p:cNvGraphicFramePr>
          <p:nvPr>
            <p:ph type="media" sz="quarter" idx="13"/>
            <p:extLst>
              <p:ext uri="{D42A27DB-BD31-4B8C-83A1-F6EECF244321}">
                <p14:modId xmlns:p14="http://schemas.microsoft.com/office/powerpoint/2010/main" val="3409415218"/>
              </p:ext>
            </p:extLst>
          </p:nvPr>
        </p:nvGraphicFramePr>
        <p:xfrm>
          <a:off x="4316763" y="392830"/>
          <a:ext cx="5940000" cy="59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38021995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84206972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96357517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26266037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19912528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7157648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09322039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18978978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7307834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626424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3181969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sz="3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•</a:t>
                      </a:r>
                      <a:endParaRPr lang="en-GB" sz="3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16898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05172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88794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85887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80814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8865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68236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80293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2710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887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04463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1941CA-3B67-4C24-9A4B-46201C9C7F30}"/>
              </a:ext>
            </a:extLst>
          </p:cNvPr>
          <p:cNvGraphicFramePr>
            <a:graphicFrameLocks noGrp="1"/>
          </p:cNvGraphicFramePr>
          <p:nvPr/>
        </p:nvGraphicFramePr>
        <p:xfrm>
          <a:off x="4872108" y="967083"/>
          <a:ext cx="556489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89">
                  <a:extLst>
                    <a:ext uri="{9D8B030D-6E8A-4147-A177-3AD203B41FA5}">
                      <a16:colId xmlns:a16="http://schemas.microsoft.com/office/drawing/2014/main" val="278443629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AD3109-43A3-476B-BBA4-20ECABD608D2}"/>
              </a:ext>
            </a:extLst>
          </p:cNvPr>
          <p:cNvGraphicFramePr>
            <a:graphicFrameLocks noGrp="1"/>
          </p:cNvGraphicFramePr>
          <p:nvPr/>
        </p:nvGraphicFramePr>
        <p:xfrm>
          <a:off x="5471776" y="96708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3602264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C6D1F11-69B9-4A4B-9E3E-2F24FF672BD9}"/>
              </a:ext>
            </a:extLst>
          </p:cNvPr>
          <p:cNvGraphicFramePr>
            <a:graphicFrameLocks noGrp="1"/>
          </p:cNvGraphicFramePr>
          <p:nvPr/>
        </p:nvGraphicFramePr>
        <p:xfrm>
          <a:off x="5944476" y="96708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4789002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16F379-31D0-4A4E-8BFB-0D5F81F8AFC4}"/>
              </a:ext>
            </a:extLst>
          </p:cNvPr>
          <p:cNvGraphicFramePr>
            <a:graphicFrameLocks noGrp="1"/>
          </p:cNvGraphicFramePr>
          <p:nvPr/>
        </p:nvGraphicFramePr>
        <p:xfrm>
          <a:off x="6528777" y="95130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05076608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3343EF2-3189-4FBA-B325-28A6554E638D}"/>
              </a:ext>
            </a:extLst>
          </p:cNvPr>
          <p:cNvGraphicFramePr>
            <a:graphicFrameLocks noGrp="1"/>
          </p:cNvGraphicFramePr>
          <p:nvPr/>
        </p:nvGraphicFramePr>
        <p:xfrm>
          <a:off x="7065349" y="9654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800239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4D5EE89-9DC2-4995-AEC6-3D8D58088693}"/>
              </a:ext>
            </a:extLst>
          </p:cNvPr>
          <p:cNvGraphicFramePr>
            <a:graphicFrameLocks noGrp="1"/>
          </p:cNvGraphicFramePr>
          <p:nvPr/>
        </p:nvGraphicFramePr>
        <p:xfrm>
          <a:off x="7631642" y="98454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125578009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A793EEF-A520-4A04-B4A0-E8904F7D90B2}"/>
              </a:ext>
            </a:extLst>
          </p:cNvPr>
          <p:cNvGraphicFramePr>
            <a:graphicFrameLocks noGrp="1"/>
          </p:cNvGraphicFramePr>
          <p:nvPr/>
        </p:nvGraphicFramePr>
        <p:xfrm>
          <a:off x="8125068" y="1014438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9457037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750F7EA-BBC3-4F51-BE9D-FEE86202B176}"/>
              </a:ext>
            </a:extLst>
          </p:cNvPr>
          <p:cNvGraphicFramePr>
            <a:graphicFrameLocks noGrp="1"/>
          </p:cNvGraphicFramePr>
          <p:nvPr/>
        </p:nvGraphicFramePr>
        <p:xfrm>
          <a:off x="8642001" y="9845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77449065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DF62C2F-83D0-424A-B6D3-9922CC4793C2}"/>
              </a:ext>
            </a:extLst>
          </p:cNvPr>
          <p:cNvGraphicFramePr>
            <a:graphicFrameLocks noGrp="1"/>
          </p:cNvGraphicFramePr>
          <p:nvPr/>
        </p:nvGraphicFramePr>
        <p:xfrm>
          <a:off x="9197288" y="1040212"/>
          <a:ext cx="556490" cy="409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99522688"/>
                    </a:ext>
                  </a:extLst>
                </a:gridCol>
              </a:tblGrid>
              <a:tr h="4096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8C83F15-DFA8-4D4E-B6B7-D3CFB3C063B1}"/>
              </a:ext>
            </a:extLst>
          </p:cNvPr>
          <p:cNvGraphicFramePr>
            <a:graphicFrameLocks noGrp="1"/>
          </p:cNvGraphicFramePr>
          <p:nvPr/>
        </p:nvGraphicFramePr>
        <p:xfrm>
          <a:off x="9684382" y="9845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83829952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9" name="Table Placeholder 6" descr="table">
            <a:extLst>
              <a:ext uri="{FF2B5EF4-FFF2-40B4-BE49-F238E27FC236}">
                <a16:creationId xmlns:a16="http://schemas.microsoft.com/office/drawing/2014/main" id="{EAE4653E-EF2E-4DE6-95D9-2171642E3E57}"/>
              </a:ext>
            </a:extLst>
          </p:cNvPr>
          <p:cNvGraphicFramePr>
            <a:graphicFrameLocks/>
          </p:cNvGraphicFramePr>
          <p:nvPr/>
        </p:nvGraphicFramePr>
        <p:xfrm>
          <a:off x="4902306" y="152190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0" name="Table Placeholder 6" descr="table">
            <a:extLst>
              <a:ext uri="{FF2B5EF4-FFF2-40B4-BE49-F238E27FC236}">
                <a16:creationId xmlns:a16="http://schemas.microsoft.com/office/drawing/2014/main" id="{E5330DD2-42DC-47B1-9300-EEEA68863F7D}"/>
              </a:ext>
            </a:extLst>
          </p:cNvPr>
          <p:cNvGraphicFramePr>
            <a:graphicFrameLocks/>
          </p:cNvGraphicFramePr>
          <p:nvPr/>
        </p:nvGraphicFramePr>
        <p:xfrm>
          <a:off x="5440525" y="15031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1" name="Table Placeholder 6" descr="table">
            <a:extLst>
              <a:ext uri="{FF2B5EF4-FFF2-40B4-BE49-F238E27FC236}">
                <a16:creationId xmlns:a16="http://schemas.microsoft.com/office/drawing/2014/main" id="{FC0CB5FE-6AEE-4BAE-B9E6-25EFEB8D08D1}"/>
              </a:ext>
            </a:extLst>
          </p:cNvPr>
          <p:cNvGraphicFramePr>
            <a:graphicFrameLocks/>
          </p:cNvGraphicFramePr>
          <p:nvPr/>
        </p:nvGraphicFramePr>
        <p:xfrm>
          <a:off x="6007935" y="152907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2" name="Table Placeholder 6" descr="table">
            <a:extLst>
              <a:ext uri="{FF2B5EF4-FFF2-40B4-BE49-F238E27FC236}">
                <a16:creationId xmlns:a16="http://schemas.microsoft.com/office/drawing/2014/main" id="{5DD19816-3339-47C6-8F07-9119E65ADC26}"/>
              </a:ext>
            </a:extLst>
          </p:cNvPr>
          <p:cNvGraphicFramePr>
            <a:graphicFrameLocks/>
          </p:cNvGraphicFramePr>
          <p:nvPr/>
        </p:nvGraphicFramePr>
        <p:xfrm>
          <a:off x="6564253" y="1542473"/>
          <a:ext cx="556490" cy="51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116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3" name="Table Placeholder 6" descr="table">
            <a:extLst>
              <a:ext uri="{FF2B5EF4-FFF2-40B4-BE49-F238E27FC236}">
                <a16:creationId xmlns:a16="http://schemas.microsoft.com/office/drawing/2014/main" id="{05F5A5E1-9B2A-4805-B8D2-245923A273D4}"/>
              </a:ext>
            </a:extLst>
          </p:cNvPr>
          <p:cNvGraphicFramePr>
            <a:graphicFrameLocks/>
          </p:cNvGraphicFramePr>
          <p:nvPr/>
        </p:nvGraphicFramePr>
        <p:xfrm>
          <a:off x="7003839" y="155358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4" name="Table Placeholder 6" descr="table">
            <a:extLst>
              <a:ext uri="{FF2B5EF4-FFF2-40B4-BE49-F238E27FC236}">
                <a16:creationId xmlns:a16="http://schemas.microsoft.com/office/drawing/2014/main" id="{0F50EB6D-C677-44D1-BBF8-8AE039A6BCC3}"/>
              </a:ext>
            </a:extLst>
          </p:cNvPr>
          <p:cNvGraphicFramePr>
            <a:graphicFrameLocks/>
          </p:cNvGraphicFramePr>
          <p:nvPr/>
        </p:nvGraphicFramePr>
        <p:xfrm>
          <a:off x="7594646" y="1542361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5" name="Table Placeholder 6" descr="table">
            <a:extLst>
              <a:ext uri="{FF2B5EF4-FFF2-40B4-BE49-F238E27FC236}">
                <a16:creationId xmlns:a16="http://schemas.microsoft.com/office/drawing/2014/main" id="{775938BB-330D-4AC1-A0FC-3A6B6B212663}"/>
              </a:ext>
            </a:extLst>
          </p:cNvPr>
          <p:cNvGraphicFramePr>
            <a:graphicFrameLocks/>
          </p:cNvGraphicFramePr>
          <p:nvPr/>
        </p:nvGraphicFramePr>
        <p:xfrm>
          <a:off x="8012957" y="1572350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6" name="Table Placeholder 6" descr="table">
            <a:extLst>
              <a:ext uri="{FF2B5EF4-FFF2-40B4-BE49-F238E27FC236}">
                <a16:creationId xmlns:a16="http://schemas.microsoft.com/office/drawing/2014/main" id="{56D6B95A-FE35-424B-9CF5-26F23A6BF92E}"/>
              </a:ext>
            </a:extLst>
          </p:cNvPr>
          <p:cNvGraphicFramePr>
            <a:graphicFrameLocks/>
          </p:cNvGraphicFramePr>
          <p:nvPr/>
        </p:nvGraphicFramePr>
        <p:xfrm>
          <a:off x="8640054" y="156950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7" name="Table Placeholder 6" descr="table">
            <a:extLst>
              <a:ext uri="{FF2B5EF4-FFF2-40B4-BE49-F238E27FC236}">
                <a16:creationId xmlns:a16="http://schemas.microsoft.com/office/drawing/2014/main" id="{A00EB009-2034-429A-9AFA-54A5A07EC435}"/>
              </a:ext>
            </a:extLst>
          </p:cNvPr>
          <p:cNvGraphicFramePr>
            <a:graphicFrameLocks/>
          </p:cNvGraphicFramePr>
          <p:nvPr/>
        </p:nvGraphicFramePr>
        <p:xfrm>
          <a:off x="9157645" y="1544354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8" name="Table Placeholder 6" descr="table">
            <a:extLst>
              <a:ext uri="{FF2B5EF4-FFF2-40B4-BE49-F238E27FC236}">
                <a16:creationId xmlns:a16="http://schemas.microsoft.com/office/drawing/2014/main" id="{95CA5847-5CA3-4548-88C8-25DF69A00234}"/>
              </a:ext>
            </a:extLst>
          </p:cNvPr>
          <p:cNvGraphicFramePr>
            <a:graphicFrameLocks/>
          </p:cNvGraphicFramePr>
          <p:nvPr/>
        </p:nvGraphicFramePr>
        <p:xfrm>
          <a:off x="9724304" y="1557244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47" name="Table Placeholder 6" descr="table">
            <a:extLst>
              <a:ext uri="{FF2B5EF4-FFF2-40B4-BE49-F238E27FC236}">
                <a16:creationId xmlns:a16="http://schemas.microsoft.com/office/drawing/2014/main" id="{E282E653-9ED1-4188-B79C-BAB7A9A587B2}"/>
              </a:ext>
            </a:extLst>
          </p:cNvPr>
          <p:cNvGraphicFramePr>
            <a:graphicFrameLocks/>
          </p:cNvGraphicFramePr>
          <p:nvPr/>
        </p:nvGraphicFramePr>
        <p:xfrm>
          <a:off x="4825566" y="58210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8" name="Table Placeholder 6" descr="table">
            <a:extLst>
              <a:ext uri="{FF2B5EF4-FFF2-40B4-BE49-F238E27FC236}">
                <a16:creationId xmlns:a16="http://schemas.microsoft.com/office/drawing/2014/main" id="{0794FE35-5019-458B-859A-849AAA587BA3}"/>
              </a:ext>
            </a:extLst>
          </p:cNvPr>
          <p:cNvGraphicFramePr>
            <a:graphicFrameLocks/>
          </p:cNvGraphicFramePr>
          <p:nvPr/>
        </p:nvGraphicFramePr>
        <p:xfrm>
          <a:off x="5361116" y="58210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9" name="Table Placeholder 6" descr="table">
            <a:extLst>
              <a:ext uri="{FF2B5EF4-FFF2-40B4-BE49-F238E27FC236}">
                <a16:creationId xmlns:a16="http://schemas.microsoft.com/office/drawing/2014/main" id="{F8DE0BF0-970D-4817-A573-B838C4319E6A}"/>
              </a:ext>
            </a:extLst>
          </p:cNvPr>
          <p:cNvGraphicFramePr>
            <a:graphicFrameLocks/>
          </p:cNvGraphicFramePr>
          <p:nvPr/>
        </p:nvGraphicFramePr>
        <p:xfrm>
          <a:off x="5879913" y="583111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0" name="Table Placeholder 6" descr="table">
            <a:extLst>
              <a:ext uri="{FF2B5EF4-FFF2-40B4-BE49-F238E27FC236}">
                <a16:creationId xmlns:a16="http://schemas.microsoft.com/office/drawing/2014/main" id="{94DA2D67-7B9D-4FDB-B745-F69A1521D52F}"/>
              </a:ext>
            </a:extLst>
          </p:cNvPr>
          <p:cNvGraphicFramePr>
            <a:graphicFrameLocks/>
          </p:cNvGraphicFramePr>
          <p:nvPr/>
        </p:nvGraphicFramePr>
        <p:xfrm>
          <a:off x="6439675" y="582422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1" name="Table Placeholder 6" descr="table">
            <a:extLst>
              <a:ext uri="{FF2B5EF4-FFF2-40B4-BE49-F238E27FC236}">
                <a16:creationId xmlns:a16="http://schemas.microsoft.com/office/drawing/2014/main" id="{8C8C7D3F-AE2C-4B86-A246-6EA3D969D743}"/>
              </a:ext>
            </a:extLst>
          </p:cNvPr>
          <p:cNvGraphicFramePr>
            <a:graphicFrameLocks/>
          </p:cNvGraphicFramePr>
          <p:nvPr/>
        </p:nvGraphicFramePr>
        <p:xfrm>
          <a:off x="7008518" y="584828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2" name="Table Placeholder 6" descr="table">
            <a:extLst>
              <a:ext uri="{FF2B5EF4-FFF2-40B4-BE49-F238E27FC236}">
                <a16:creationId xmlns:a16="http://schemas.microsoft.com/office/drawing/2014/main" id="{1092350E-1D37-46D9-89FE-752606741DC2}"/>
              </a:ext>
            </a:extLst>
          </p:cNvPr>
          <p:cNvGraphicFramePr>
            <a:graphicFrameLocks/>
          </p:cNvGraphicFramePr>
          <p:nvPr/>
        </p:nvGraphicFramePr>
        <p:xfrm>
          <a:off x="7611630" y="584828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3" name="Table Placeholder 6" descr="table">
            <a:extLst>
              <a:ext uri="{FF2B5EF4-FFF2-40B4-BE49-F238E27FC236}">
                <a16:creationId xmlns:a16="http://schemas.microsoft.com/office/drawing/2014/main" id="{DDD1B6B6-9BB9-4DBC-B75F-3B5F21CC240C}"/>
              </a:ext>
            </a:extLst>
          </p:cNvPr>
          <p:cNvGraphicFramePr>
            <a:graphicFrameLocks/>
          </p:cNvGraphicFramePr>
          <p:nvPr/>
        </p:nvGraphicFramePr>
        <p:xfrm>
          <a:off x="8027955" y="5852246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4" name="Table Placeholder 6" descr="table">
            <a:extLst>
              <a:ext uri="{FF2B5EF4-FFF2-40B4-BE49-F238E27FC236}">
                <a16:creationId xmlns:a16="http://schemas.microsoft.com/office/drawing/2014/main" id="{99FBC7F0-5F01-428D-9B77-851BB9470F68}"/>
              </a:ext>
            </a:extLst>
          </p:cNvPr>
          <p:cNvGraphicFramePr>
            <a:graphicFrameLocks/>
          </p:cNvGraphicFramePr>
          <p:nvPr/>
        </p:nvGraphicFramePr>
        <p:xfrm>
          <a:off x="8682648" y="580622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5" name="Table Placeholder 6" descr="table">
            <a:extLst>
              <a:ext uri="{FF2B5EF4-FFF2-40B4-BE49-F238E27FC236}">
                <a16:creationId xmlns:a16="http://schemas.microsoft.com/office/drawing/2014/main" id="{8E4700C1-13B1-4EF6-B137-8065179CEA84}"/>
              </a:ext>
            </a:extLst>
          </p:cNvPr>
          <p:cNvGraphicFramePr>
            <a:graphicFrameLocks/>
          </p:cNvGraphicFramePr>
          <p:nvPr/>
        </p:nvGraphicFramePr>
        <p:xfrm>
          <a:off x="9207842" y="585224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6" name="Table Placeholder 6" descr="table">
            <a:extLst>
              <a:ext uri="{FF2B5EF4-FFF2-40B4-BE49-F238E27FC236}">
                <a16:creationId xmlns:a16="http://schemas.microsoft.com/office/drawing/2014/main" id="{5A1D199D-1A43-4264-B311-7ADB5A864C61}"/>
              </a:ext>
            </a:extLst>
          </p:cNvPr>
          <p:cNvGraphicFramePr>
            <a:graphicFrameLocks/>
          </p:cNvGraphicFramePr>
          <p:nvPr/>
        </p:nvGraphicFramePr>
        <p:xfrm>
          <a:off x="9712810" y="582422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7" name="Table Placeholder 6" descr="table">
            <a:extLst>
              <a:ext uri="{FF2B5EF4-FFF2-40B4-BE49-F238E27FC236}">
                <a16:creationId xmlns:a16="http://schemas.microsoft.com/office/drawing/2014/main" id="{8149F4F5-5455-4700-B8F7-E5A727ED4D3A}"/>
              </a:ext>
            </a:extLst>
          </p:cNvPr>
          <p:cNvGraphicFramePr>
            <a:graphicFrameLocks/>
          </p:cNvGraphicFramePr>
          <p:nvPr/>
        </p:nvGraphicFramePr>
        <p:xfrm>
          <a:off x="4825566" y="528245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8" name="Table Placeholder 6" descr="table">
            <a:extLst>
              <a:ext uri="{FF2B5EF4-FFF2-40B4-BE49-F238E27FC236}">
                <a16:creationId xmlns:a16="http://schemas.microsoft.com/office/drawing/2014/main" id="{B80A1580-403C-4242-A74B-531469358642}"/>
              </a:ext>
            </a:extLst>
          </p:cNvPr>
          <p:cNvGraphicFramePr>
            <a:graphicFrameLocks/>
          </p:cNvGraphicFramePr>
          <p:nvPr/>
        </p:nvGraphicFramePr>
        <p:xfrm>
          <a:off x="5362690" y="529532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9" name="Table Placeholder 6" descr="table">
            <a:extLst>
              <a:ext uri="{FF2B5EF4-FFF2-40B4-BE49-F238E27FC236}">
                <a16:creationId xmlns:a16="http://schemas.microsoft.com/office/drawing/2014/main" id="{1752205A-DC04-4FF0-B1D3-6059F1DA95D4}"/>
              </a:ext>
            </a:extLst>
          </p:cNvPr>
          <p:cNvGraphicFramePr>
            <a:graphicFrameLocks/>
          </p:cNvGraphicFramePr>
          <p:nvPr/>
        </p:nvGraphicFramePr>
        <p:xfrm>
          <a:off x="5887024" y="530037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0" name="Table Placeholder 6" descr="table">
            <a:extLst>
              <a:ext uri="{FF2B5EF4-FFF2-40B4-BE49-F238E27FC236}">
                <a16:creationId xmlns:a16="http://schemas.microsoft.com/office/drawing/2014/main" id="{5BD5B374-358A-42E0-8FD1-2C67EA4C8F52}"/>
              </a:ext>
            </a:extLst>
          </p:cNvPr>
          <p:cNvGraphicFramePr>
            <a:graphicFrameLocks/>
          </p:cNvGraphicFramePr>
          <p:nvPr/>
        </p:nvGraphicFramePr>
        <p:xfrm>
          <a:off x="6431328" y="5309807"/>
          <a:ext cx="59841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418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2" name="Table Placeholder 6" descr="table">
            <a:extLst>
              <a:ext uri="{FF2B5EF4-FFF2-40B4-BE49-F238E27FC236}">
                <a16:creationId xmlns:a16="http://schemas.microsoft.com/office/drawing/2014/main" id="{3E3112AE-CB75-485C-8D1A-50AC7728B5BA}"/>
              </a:ext>
            </a:extLst>
          </p:cNvPr>
          <p:cNvGraphicFramePr>
            <a:graphicFrameLocks/>
          </p:cNvGraphicFramePr>
          <p:nvPr/>
        </p:nvGraphicFramePr>
        <p:xfrm>
          <a:off x="7062462" y="5317545"/>
          <a:ext cx="51456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62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3" name="Table Placeholder 6" descr="table">
            <a:extLst>
              <a:ext uri="{FF2B5EF4-FFF2-40B4-BE49-F238E27FC236}">
                <a16:creationId xmlns:a16="http://schemas.microsoft.com/office/drawing/2014/main" id="{A94EC10E-DF09-45C6-9076-CAC4E4A09B92}"/>
              </a:ext>
            </a:extLst>
          </p:cNvPr>
          <p:cNvGraphicFramePr>
            <a:graphicFrameLocks/>
          </p:cNvGraphicFramePr>
          <p:nvPr/>
        </p:nvGraphicFramePr>
        <p:xfrm>
          <a:off x="7619452" y="533303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4" name="Table Placeholder 6" descr="table">
            <a:extLst>
              <a:ext uri="{FF2B5EF4-FFF2-40B4-BE49-F238E27FC236}">
                <a16:creationId xmlns:a16="http://schemas.microsoft.com/office/drawing/2014/main" id="{70DDD35C-C83B-4C16-AB4F-3221AC3D758B}"/>
              </a:ext>
            </a:extLst>
          </p:cNvPr>
          <p:cNvGraphicFramePr>
            <a:graphicFrameLocks/>
          </p:cNvGraphicFramePr>
          <p:nvPr/>
        </p:nvGraphicFramePr>
        <p:xfrm>
          <a:off x="8057503" y="5333039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5" name="Table Placeholder 6" descr="table">
            <a:extLst>
              <a:ext uri="{FF2B5EF4-FFF2-40B4-BE49-F238E27FC236}">
                <a16:creationId xmlns:a16="http://schemas.microsoft.com/office/drawing/2014/main" id="{6318687D-9C1D-47C3-A886-FE38D46DAEB2}"/>
              </a:ext>
            </a:extLst>
          </p:cNvPr>
          <p:cNvGraphicFramePr>
            <a:graphicFrameLocks/>
          </p:cNvGraphicFramePr>
          <p:nvPr/>
        </p:nvGraphicFramePr>
        <p:xfrm>
          <a:off x="8656398" y="532240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6" name="Table Placeholder 6" descr="table">
            <a:extLst>
              <a:ext uri="{FF2B5EF4-FFF2-40B4-BE49-F238E27FC236}">
                <a16:creationId xmlns:a16="http://schemas.microsoft.com/office/drawing/2014/main" id="{3AD86451-014D-4E02-A151-CBEEFE8C577D}"/>
              </a:ext>
            </a:extLst>
          </p:cNvPr>
          <p:cNvGraphicFramePr>
            <a:graphicFrameLocks/>
          </p:cNvGraphicFramePr>
          <p:nvPr/>
        </p:nvGraphicFramePr>
        <p:xfrm>
          <a:off x="9087411" y="5340146"/>
          <a:ext cx="68312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122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7" name="Table Placeholder 6" descr="table">
            <a:extLst>
              <a:ext uri="{FF2B5EF4-FFF2-40B4-BE49-F238E27FC236}">
                <a16:creationId xmlns:a16="http://schemas.microsoft.com/office/drawing/2014/main" id="{76811CC0-6AD7-4B28-8E2D-751D39ACBB4B}"/>
              </a:ext>
            </a:extLst>
          </p:cNvPr>
          <p:cNvGraphicFramePr>
            <a:graphicFrameLocks/>
          </p:cNvGraphicFramePr>
          <p:nvPr/>
        </p:nvGraphicFramePr>
        <p:xfrm>
          <a:off x="9689803" y="534014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8" name="Table Placeholder 6" descr="table">
            <a:extLst>
              <a:ext uri="{FF2B5EF4-FFF2-40B4-BE49-F238E27FC236}">
                <a16:creationId xmlns:a16="http://schemas.microsoft.com/office/drawing/2014/main" id="{B33A2165-DC20-4C2E-B8D4-9A7F06EC10BA}"/>
              </a:ext>
            </a:extLst>
          </p:cNvPr>
          <p:cNvGraphicFramePr>
            <a:graphicFrameLocks/>
          </p:cNvGraphicFramePr>
          <p:nvPr/>
        </p:nvGraphicFramePr>
        <p:xfrm>
          <a:off x="4823647" y="479365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69" name="Table Placeholder 6" descr="table">
            <a:extLst>
              <a:ext uri="{FF2B5EF4-FFF2-40B4-BE49-F238E27FC236}">
                <a16:creationId xmlns:a16="http://schemas.microsoft.com/office/drawing/2014/main" id="{AAD2AADB-7246-434B-B3D5-5BF1716430F4}"/>
              </a:ext>
            </a:extLst>
          </p:cNvPr>
          <p:cNvGraphicFramePr>
            <a:graphicFrameLocks/>
          </p:cNvGraphicFramePr>
          <p:nvPr/>
        </p:nvGraphicFramePr>
        <p:xfrm>
          <a:off x="5348761" y="475674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0" name="Table Placeholder 6" descr="table">
            <a:extLst>
              <a:ext uri="{FF2B5EF4-FFF2-40B4-BE49-F238E27FC236}">
                <a16:creationId xmlns:a16="http://schemas.microsoft.com/office/drawing/2014/main" id="{49BEB8EC-64FB-40B4-94BA-1136E3D570A7}"/>
              </a:ext>
            </a:extLst>
          </p:cNvPr>
          <p:cNvGraphicFramePr>
            <a:graphicFrameLocks/>
          </p:cNvGraphicFramePr>
          <p:nvPr/>
        </p:nvGraphicFramePr>
        <p:xfrm>
          <a:off x="5887024" y="474720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1" name="Table Placeholder 6" descr="table">
            <a:extLst>
              <a:ext uri="{FF2B5EF4-FFF2-40B4-BE49-F238E27FC236}">
                <a16:creationId xmlns:a16="http://schemas.microsoft.com/office/drawing/2014/main" id="{72F539BA-B9D5-4B04-87D7-1EE9705AD859}"/>
              </a:ext>
            </a:extLst>
          </p:cNvPr>
          <p:cNvGraphicFramePr>
            <a:graphicFrameLocks/>
          </p:cNvGraphicFramePr>
          <p:nvPr/>
        </p:nvGraphicFramePr>
        <p:xfrm>
          <a:off x="6468746" y="4747208"/>
          <a:ext cx="53968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682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2" name="Table Placeholder 6" descr="table">
            <a:extLst>
              <a:ext uri="{FF2B5EF4-FFF2-40B4-BE49-F238E27FC236}">
                <a16:creationId xmlns:a16="http://schemas.microsoft.com/office/drawing/2014/main" id="{2CA42C50-4268-4B93-A562-72AD1732E660}"/>
              </a:ext>
            </a:extLst>
          </p:cNvPr>
          <p:cNvGraphicFramePr>
            <a:graphicFrameLocks/>
          </p:cNvGraphicFramePr>
          <p:nvPr/>
        </p:nvGraphicFramePr>
        <p:xfrm>
          <a:off x="6957543" y="4772894"/>
          <a:ext cx="57329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98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3" name="Table Placeholder 6" descr="table">
            <a:extLst>
              <a:ext uri="{FF2B5EF4-FFF2-40B4-BE49-F238E27FC236}">
                <a16:creationId xmlns:a16="http://schemas.microsoft.com/office/drawing/2014/main" id="{8DC6692D-F990-4257-BAC5-7D6E2A149F7B}"/>
              </a:ext>
            </a:extLst>
          </p:cNvPr>
          <p:cNvGraphicFramePr>
            <a:graphicFrameLocks/>
          </p:cNvGraphicFramePr>
          <p:nvPr/>
        </p:nvGraphicFramePr>
        <p:xfrm>
          <a:off x="7621839" y="4747207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4" name="Table Placeholder 6" descr="table">
            <a:extLst>
              <a:ext uri="{FF2B5EF4-FFF2-40B4-BE49-F238E27FC236}">
                <a16:creationId xmlns:a16="http://schemas.microsoft.com/office/drawing/2014/main" id="{C5EB0E76-6CBD-435E-B644-73D0F587BB50}"/>
              </a:ext>
            </a:extLst>
          </p:cNvPr>
          <p:cNvGraphicFramePr>
            <a:graphicFrameLocks/>
          </p:cNvGraphicFramePr>
          <p:nvPr/>
        </p:nvGraphicFramePr>
        <p:xfrm>
          <a:off x="8024740" y="4766527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5" name="Table Placeholder 6" descr="table">
            <a:extLst>
              <a:ext uri="{FF2B5EF4-FFF2-40B4-BE49-F238E27FC236}">
                <a16:creationId xmlns:a16="http://schemas.microsoft.com/office/drawing/2014/main" id="{DFCD8BF6-20BD-4201-B82C-651E9B886BF0}"/>
              </a:ext>
            </a:extLst>
          </p:cNvPr>
          <p:cNvGraphicFramePr>
            <a:graphicFrameLocks/>
          </p:cNvGraphicFramePr>
          <p:nvPr/>
        </p:nvGraphicFramePr>
        <p:xfrm>
          <a:off x="8602287" y="475775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7" name="Table Placeholder 6" descr="table">
            <a:extLst>
              <a:ext uri="{FF2B5EF4-FFF2-40B4-BE49-F238E27FC236}">
                <a16:creationId xmlns:a16="http://schemas.microsoft.com/office/drawing/2014/main" id="{33C26DE1-1B0D-4D48-BC1D-2EFDF1F3B777}"/>
              </a:ext>
            </a:extLst>
          </p:cNvPr>
          <p:cNvGraphicFramePr>
            <a:graphicFrameLocks/>
          </p:cNvGraphicFramePr>
          <p:nvPr/>
        </p:nvGraphicFramePr>
        <p:xfrm>
          <a:off x="9181690" y="477205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8" name="Table Placeholder 6" descr="table">
            <a:extLst>
              <a:ext uri="{FF2B5EF4-FFF2-40B4-BE49-F238E27FC236}">
                <a16:creationId xmlns:a16="http://schemas.microsoft.com/office/drawing/2014/main" id="{E30FBD78-EAF3-4ED0-ABB6-B3DE0D27F476}"/>
              </a:ext>
            </a:extLst>
          </p:cNvPr>
          <p:cNvGraphicFramePr>
            <a:graphicFrameLocks/>
          </p:cNvGraphicFramePr>
          <p:nvPr/>
        </p:nvGraphicFramePr>
        <p:xfrm>
          <a:off x="9682709" y="4759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9" name="Table Placeholder 6" descr="table">
            <a:extLst>
              <a:ext uri="{FF2B5EF4-FFF2-40B4-BE49-F238E27FC236}">
                <a16:creationId xmlns:a16="http://schemas.microsoft.com/office/drawing/2014/main" id="{9BC38FD8-194D-4D63-91C7-55B6E42830F0}"/>
              </a:ext>
            </a:extLst>
          </p:cNvPr>
          <p:cNvGraphicFramePr>
            <a:graphicFrameLocks/>
          </p:cNvGraphicFramePr>
          <p:nvPr/>
        </p:nvGraphicFramePr>
        <p:xfrm>
          <a:off x="4855412" y="421099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0" name="Table Placeholder 6" descr="table">
            <a:extLst>
              <a:ext uri="{FF2B5EF4-FFF2-40B4-BE49-F238E27FC236}">
                <a16:creationId xmlns:a16="http://schemas.microsoft.com/office/drawing/2014/main" id="{DCD1AA01-4762-4228-BA84-157AE3587844}"/>
              </a:ext>
            </a:extLst>
          </p:cNvPr>
          <p:cNvGraphicFramePr>
            <a:graphicFrameLocks/>
          </p:cNvGraphicFramePr>
          <p:nvPr/>
        </p:nvGraphicFramePr>
        <p:xfrm>
          <a:off x="5396923" y="41947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1" name="Table Placeholder 6" descr="table">
            <a:extLst>
              <a:ext uri="{FF2B5EF4-FFF2-40B4-BE49-F238E27FC236}">
                <a16:creationId xmlns:a16="http://schemas.microsoft.com/office/drawing/2014/main" id="{AE4CFD4A-E3CC-4BE6-81BD-A413EC7030E3}"/>
              </a:ext>
            </a:extLst>
          </p:cNvPr>
          <p:cNvGraphicFramePr>
            <a:graphicFrameLocks/>
          </p:cNvGraphicFramePr>
          <p:nvPr/>
        </p:nvGraphicFramePr>
        <p:xfrm>
          <a:off x="5895187" y="4242066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2" name="Table Placeholder 6" descr="table">
            <a:extLst>
              <a:ext uri="{FF2B5EF4-FFF2-40B4-BE49-F238E27FC236}">
                <a16:creationId xmlns:a16="http://schemas.microsoft.com/office/drawing/2014/main" id="{8AC159EA-D5FF-4337-A931-6A4489247CDE}"/>
              </a:ext>
            </a:extLst>
          </p:cNvPr>
          <p:cNvGraphicFramePr>
            <a:graphicFrameLocks/>
          </p:cNvGraphicFramePr>
          <p:nvPr/>
        </p:nvGraphicFramePr>
        <p:xfrm>
          <a:off x="6448233" y="4249970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3" name="Table Placeholder 6" descr="table">
            <a:extLst>
              <a:ext uri="{FF2B5EF4-FFF2-40B4-BE49-F238E27FC236}">
                <a16:creationId xmlns:a16="http://schemas.microsoft.com/office/drawing/2014/main" id="{BFBA9A3F-0D05-4AD8-BA94-219DC50798BF}"/>
              </a:ext>
            </a:extLst>
          </p:cNvPr>
          <p:cNvGraphicFramePr>
            <a:graphicFrameLocks/>
          </p:cNvGraphicFramePr>
          <p:nvPr/>
        </p:nvGraphicFramePr>
        <p:xfrm>
          <a:off x="6989449" y="4249969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4" name="Table Placeholder 6" descr="table">
            <a:extLst>
              <a:ext uri="{FF2B5EF4-FFF2-40B4-BE49-F238E27FC236}">
                <a16:creationId xmlns:a16="http://schemas.microsoft.com/office/drawing/2014/main" id="{7F518CF6-60AE-4F39-8C00-412002232BB4}"/>
              </a:ext>
            </a:extLst>
          </p:cNvPr>
          <p:cNvGraphicFramePr>
            <a:graphicFrameLocks/>
          </p:cNvGraphicFramePr>
          <p:nvPr/>
        </p:nvGraphicFramePr>
        <p:xfrm>
          <a:off x="7646674" y="4235735"/>
          <a:ext cx="455072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5" name="Table Placeholder 6" descr="table">
            <a:extLst>
              <a:ext uri="{FF2B5EF4-FFF2-40B4-BE49-F238E27FC236}">
                <a16:creationId xmlns:a16="http://schemas.microsoft.com/office/drawing/2014/main" id="{50A009DB-7C2F-4FC0-BBEC-38621031CD69}"/>
              </a:ext>
            </a:extLst>
          </p:cNvPr>
          <p:cNvGraphicFramePr>
            <a:graphicFrameLocks/>
          </p:cNvGraphicFramePr>
          <p:nvPr/>
        </p:nvGraphicFramePr>
        <p:xfrm>
          <a:off x="8101746" y="4272430"/>
          <a:ext cx="657908" cy="423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4236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6" name="Table Placeholder 6" descr="table">
            <a:extLst>
              <a:ext uri="{FF2B5EF4-FFF2-40B4-BE49-F238E27FC236}">
                <a16:creationId xmlns:a16="http://schemas.microsoft.com/office/drawing/2014/main" id="{29B317A3-24D2-4E5C-9D54-3E23BC106350}"/>
              </a:ext>
            </a:extLst>
          </p:cNvPr>
          <p:cNvGraphicFramePr>
            <a:graphicFrameLocks/>
          </p:cNvGraphicFramePr>
          <p:nvPr/>
        </p:nvGraphicFramePr>
        <p:xfrm>
          <a:off x="8674537" y="4205427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7" name="Table Placeholder 6" descr="table">
            <a:extLst>
              <a:ext uri="{FF2B5EF4-FFF2-40B4-BE49-F238E27FC236}">
                <a16:creationId xmlns:a16="http://schemas.microsoft.com/office/drawing/2014/main" id="{C34C0CB4-2ABC-4F46-B066-DE911B3AC396}"/>
              </a:ext>
            </a:extLst>
          </p:cNvPr>
          <p:cNvGraphicFramePr>
            <a:graphicFrameLocks/>
          </p:cNvGraphicFramePr>
          <p:nvPr/>
        </p:nvGraphicFramePr>
        <p:xfrm>
          <a:off x="9140651" y="4250366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8" name="Table Placeholder 6" descr="table">
            <a:extLst>
              <a:ext uri="{FF2B5EF4-FFF2-40B4-BE49-F238E27FC236}">
                <a16:creationId xmlns:a16="http://schemas.microsoft.com/office/drawing/2014/main" id="{6D35F342-FED2-41C4-84E6-5E38B5A0DE15}"/>
              </a:ext>
            </a:extLst>
          </p:cNvPr>
          <p:cNvGraphicFramePr>
            <a:graphicFrameLocks/>
          </p:cNvGraphicFramePr>
          <p:nvPr/>
        </p:nvGraphicFramePr>
        <p:xfrm>
          <a:off x="9696458" y="4260607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9" name="Table Placeholder 6" descr="table">
            <a:extLst>
              <a:ext uri="{FF2B5EF4-FFF2-40B4-BE49-F238E27FC236}">
                <a16:creationId xmlns:a16="http://schemas.microsoft.com/office/drawing/2014/main" id="{79D77C25-B727-4CBD-924F-30ECE47FBD17}"/>
              </a:ext>
            </a:extLst>
          </p:cNvPr>
          <p:cNvGraphicFramePr>
            <a:graphicFrameLocks/>
          </p:cNvGraphicFramePr>
          <p:nvPr/>
        </p:nvGraphicFramePr>
        <p:xfrm>
          <a:off x="4872107" y="366951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0" name="Table Placeholder 6" descr="table">
            <a:extLst>
              <a:ext uri="{FF2B5EF4-FFF2-40B4-BE49-F238E27FC236}">
                <a16:creationId xmlns:a16="http://schemas.microsoft.com/office/drawing/2014/main" id="{A0B6A92E-6AB5-4108-903B-64D852EE01D0}"/>
              </a:ext>
            </a:extLst>
          </p:cNvPr>
          <p:cNvGraphicFramePr>
            <a:graphicFrameLocks/>
          </p:cNvGraphicFramePr>
          <p:nvPr/>
        </p:nvGraphicFramePr>
        <p:xfrm>
          <a:off x="5428597" y="367488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1" name="Table Placeholder 6" descr="table">
            <a:extLst>
              <a:ext uri="{FF2B5EF4-FFF2-40B4-BE49-F238E27FC236}">
                <a16:creationId xmlns:a16="http://schemas.microsoft.com/office/drawing/2014/main" id="{968330D8-9E93-418B-A4F6-15AA408DAA47}"/>
              </a:ext>
            </a:extLst>
          </p:cNvPr>
          <p:cNvGraphicFramePr>
            <a:graphicFrameLocks/>
          </p:cNvGraphicFramePr>
          <p:nvPr/>
        </p:nvGraphicFramePr>
        <p:xfrm>
          <a:off x="5922872" y="366951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2" name="Table Placeholder 6" descr="table">
            <a:extLst>
              <a:ext uri="{FF2B5EF4-FFF2-40B4-BE49-F238E27FC236}">
                <a16:creationId xmlns:a16="http://schemas.microsoft.com/office/drawing/2014/main" id="{FA8F5B29-9A9C-4274-9BCE-E35ED9575171}"/>
              </a:ext>
            </a:extLst>
          </p:cNvPr>
          <p:cNvGraphicFramePr>
            <a:graphicFrameLocks/>
          </p:cNvGraphicFramePr>
          <p:nvPr/>
        </p:nvGraphicFramePr>
        <p:xfrm>
          <a:off x="6436403" y="369437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3" name="Table Placeholder 6" descr="table">
            <a:extLst>
              <a:ext uri="{FF2B5EF4-FFF2-40B4-BE49-F238E27FC236}">
                <a16:creationId xmlns:a16="http://schemas.microsoft.com/office/drawing/2014/main" id="{6B27424E-094F-4A3B-8129-56A727E778B8}"/>
              </a:ext>
            </a:extLst>
          </p:cNvPr>
          <p:cNvGraphicFramePr>
            <a:graphicFrameLocks/>
          </p:cNvGraphicFramePr>
          <p:nvPr/>
        </p:nvGraphicFramePr>
        <p:xfrm>
          <a:off x="7053118" y="367478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4" name="Table Placeholder 6" descr="table">
            <a:extLst>
              <a:ext uri="{FF2B5EF4-FFF2-40B4-BE49-F238E27FC236}">
                <a16:creationId xmlns:a16="http://schemas.microsoft.com/office/drawing/2014/main" id="{13FC4345-60FE-488B-8530-083E765B03C2}"/>
              </a:ext>
            </a:extLst>
          </p:cNvPr>
          <p:cNvGraphicFramePr>
            <a:graphicFrameLocks/>
          </p:cNvGraphicFramePr>
          <p:nvPr/>
        </p:nvGraphicFramePr>
        <p:xfrm>
          <a:off x="7620122" y="3674684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5" name="Table Placeholder 6" descr="table">
            <a:extLst>
              <a:ext uri="{FF2B5EF4-FFF2-40B4-BE49-F238E27FC236}">
                <a16:creationId xmlns:a16="http://schemas.microsoft.com/office/drawing/2014/main" id="{3372166E-C81C-47D7-9089-2FACCB19FF9F}"/>
              </a:ext>
            </a:extLst>
          </p:cNvPr>
          <p:cNvGraphicFramePr>
            <a:graphicFrameLocks/>
          </p:cNvGraphicFramePr>
          <p:nvPr/>
        </p:nvGraphicFramePr>
        <p:xfrm>
          <a:off x="8101746" y="3694371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6" name="Table Placeholder 6" descr="table">
            <a:extLst>
              <a:ext uri="{FF2B5EF4-FFF2-40B4-BE49-F238E27FC236}">
                <a16:creationId xmlns:a16="http://schemas.microsoft.com/office/drawing/2014/main" id="{2251E4F3-2743-4F61-BA89-782288BC0CF6}"/>
              </a:ext>
            </a:extLst>
          </p:cNvPr>
          <p:cNvGraphicFramePr>
            <a:graphicFrameLocks/>
          </p:cNvGraphicFramePr>
          <p:nvPr/>
        </p:nvGraphicFramePr>
        <p:xfrm>
          <a:off x="8709414" y="3686599"/>
          <a:ext cx="529724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724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7" name="Table Placeholder 6" descr="table">
            <a:extLst>
              <a:ext uri="{FF2B5EF4-FFF2-40B4-BE49-F238E27FC236}">
                <a16:creationId xmlns:a16="http://schemas.microsoft.com/office/drawing/2014/main" id="{0A27777C-E499-4D32-B987-85138542A0F5}"/>
              </a:ext>
            </a:extLst>
          </p:cNvPr>
          <p:cNvGraphicFramePr>
            <a:graphicFrameLocks/>
          </p:cNvGraphicFramePr>
          <p:nvPr/>
        </p:nvGraphicFramePr>
        <p:xfrm>
          <a:off x="9157645" y="369708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8" name="Table Placeholder 6" descr="table">
            <a:extLst>
              <a:ext uri="{FF2B5EF4-FFF2-40B4-BE49-F238E27FC236}">
                <a16:creationId xmlns:a16="http://schemas.microsoft.com/office/drawing/2014/main" id="{A8B9FABF-3DEA-499F-ADC2-8C7B0954C266}"/>
              </a:ext>
            </a:extLst>
          </p:cNvPr>
          <p:cNvGraphicFramePr>
            <a:graphicFrameLocks/>
          </p:cNvGraphicFramePr>
          <p:nvPr/>
        </p:nvGraphicFramePr>
        <p:xfrm>
          <a:off x="9708906" y="369437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9" name="Table Placeholder 6" descr="table">
            <a:extLst>
              <a:ext uri="{FF2B5EF4-FFF2-40B4-BE49-F238E27FC236}">
                <a16:creationId xmlns:a16="http://schemas.microsoft.com/office/drawing/2014/main" id="{636936F9-4158-4BA1-ADA5-8F464E977F25}"/>
              </a:ext>
            </a:extLst>
          </p:cNvPr>
          <p:cNvGraphicFramePr>
            <a:graphicFrameLocks/>
          </p:cNvGraphicFramePr>
          <p:nvPr/>
        </p:nvGraphicFramePr>
        <p:xfrm>
          <a:off x="4880264" y="318311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0" name="Table Placeholder 6" descr="table">
            <a:extLst>
              <a:ext uri="{FF2B5EF4-FFF2-40B4-BE49-F238E27FC236}">
                <a16:creationId xmlns:a16="http://schemas.microsoft.com/office/drawing/2014/main" id="{06BEF087-4046-4562-915B-C9B576981EF4}"/>
              </a:ext>
            </a:extLst>
          </p:cNvPr>
          <p:cNvGraphicFramePr>
            <a:graphicFrameLocks/>
          </p:cNvGraphicFramePr>
          <p:nvPr/>
        </p:nvGraphicFramePr>
        <p:xfrm>
          <a:off x="5443765" y="317665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1" name="Table Placeholder 6" descr="table">
            <a:extLst>
              <a:ext uri="{FF2B5EF4-FFF2-40B4-BE49-F238E27FC236}">
                <a16:creationId xmlns:a16="http://schemas.microsoft.com/office/drawing/2014/main" id="{5B32EBAE-C721-451F-A1A6-106012A11970}"/>
              </a:ext>
            </a:extLst>
          </p:cNvPr>
          <p:cNvGraphicFramePr>
            <a:graphicFrameLocks/>
          </p:cNvGraphicFramePr>
          <p:nvPr/>
        </p:nvGraphicFramePr>
        <p:xfrm>
          <a:off x="5978827" y="321056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2" name="Table Placeholder 6" descr="table">
            <a:extLst>
              <a:ext uri="{FF2B5EF4-FFF2-40B4-BE49-F238E27FC236}">
                <a16:creationId xmlns:a16="http://schemas.microsoft.com/office/drawing/2014/main" id="{B3E8F151-EEB3-4892-91D5-BD1596622733}"/>
              </a:ext>
            </a:extLst>
          </p:cNvPr>
          <p:cNvGraphicFramePr>
            <a:graphicFrameLocks/>
          </p:cNvGraphicFramePr>
          <p:nvPr/>
        </p:nvGraphicFramePr>
        <p:xfrm>
          <a:off x="6493162" y="31663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3" name="Table Placeholder 6" descr="table">
            <a:extLst>
              <a:ext uri="{FF2B5EF4-FFF2-40B4-BE49-F238E27FC236}">
                <a16:creationId xmlns:a16="http://schemas.microsoft.com/office/drawing/2014/main" id="{917632E9-3063-43DA-A654-8154E6F1E3BC}"/>
              </a:ext>
            </a:extLst>
          </p:cNvPr>
          <p:cNvGraphicFramePr>
            <a:graphicFrameLocks/>
          </p:cNvGraphicFramePr>
          <p:nvPr/>
        </p:nvGraphicFramePr>
        <p:xfrm>
          <a:off x="7025927" y="3161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4" name="Table Placeholder 6" descr="table">
            <a:extLst>
              <a:ext uri="{FF2B5EF4-FFF2-40B4-BE49-F238E27FC236}">
                <a16:creationId xmlns:a16="http://schemas.microsoft.com/office/drawing/2014/main" id="{43A15022-545B-4941-98EE-58659609F610}"/>
              </a:ext>
            </a:extLst>
          </p:cNvPr>
          <p:cNvGraphicFramePr>
            <a:graphicFrameLocks/>
          </p:cNvGraphicFramePr>
          <p:nvPr/>
        </p:nvGraphicFramePr>
        <p:xfrm>
          <a:off x="7615451" y="3161105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5" name="Table Placeholder 6" descr="table">
            <a:extLst>
              <a:ext uri="{FF2B5EF4-FFF2-40B4-BE49-F238E27FC236}">
                <a16:creationId xmlns:a16="http://schemas.microsoft.com/office/drawing/2014/main" id="{53152328-0D8A-4CCD-8D9B-77780BE0A608}"/>
              </a:ext>
            </a:extLst>
          </p:cNvPr>
          <p:cNvGraphicFramePr>
            <a:graphicFrameLocks/>
          </p:cNvGraphicFramePr>
          <p:nvPr/>
        </p:nvGraphicFramePr>
        <p:xfrm>
          <a:off x="8073027" y="3184380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6" name="Table Placeholder 6" descr="table">
            <a:extLst>
              <a:ext uri="{FF2B5EF4-FFF2-40B4-BE49-F238E27FC236}">
                <a16:creationId xmlns:a16="http://schemas.microsoft.com/office/drawing/2014/main" id="{D02422B7-19C6-4A5F-9227-58FC4D8D6425}"/>
              </a:ext>
            </a:extLst>
          </p:cNvPr>
          <p:cNvGraphicFramePr>
            <a:graphicFrameLocks/>
          </p:cNvGraphicFramePr>
          <p:nvPr/>
        </p:nvGraphicFramePr>
        <p:xfrm>
          <a:off x="8666583" y="31797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7" name="Table Placeholder 6" descr="table">
            <a:extLst>
              <a:ext uri="{FF2B5EF4-FFF2-40B4-BE49-F238E27FC236}">
                <a16:creationId xmlns:a16="http://schemas.microsoft.com/office/drawing/2014/main" id="{EC546BA8-FAA5-4F47-9A0E-4421B84F19F6}"/>
              </a:ext>
            </a:extLst>
          </p:cNvPr>
          <p:cNvGraphicFramePr>
            <a:graphicFrameLocks/>
          </p:cNvGraphicFramePr>
          <p:nvPr/>
        </p:nvGraphicFramePr>
        <p:xfrm>
          <a:off x="9214043" y="3186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8" name="Table Placeholder 6" descr="table">
            <a:extLst>
              <a:ext uri="{FF2B5EF4-FFF2-40B4-BE49-F238E27FC236}">
                <a16:creationId xmlns:a16="http://schemas.microsoft.com/office/drawing/2014/main" id="{010FE6D6-4BF2-4F2B-8285-4CF4D0E9E506}"/>
              </a:ext>
            </a:extLst>
          </p:cNvPr>
          <p:cNvGraphicFramePr>
            <a:graphicFrameLocks/>
          </p:cNvGraphicFramePr>
          <p:nvPr/>
        </p:nvGraphicFramePr>
        <p:xfrm>
          <a:off x="9787910" y="32002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9" name="Table Placeholder 6" descr="table">
            <a:extLst>
              <a:ext uri="{FF2B5EF4-FFF2-40B4-BE49-F238E27FC236}">
                <a16:creationId xmlns:a16="http://schemas.microsoft.com/office/drawing/2014/main" id="{6F6193EB-B01B-4284-B374-82AE17A6CF20}"/>
              </a:ext>
            </a:extLst>
          </p:cNvPr>
          <p:cNvGraphicFramePr>
            <a:graphicFrameLocks/>
          </p:cNvGraphicFramePr>
          <p:nvPr/>
        </p:nvGraphicFramePr>
        <p:xfrm>
          <a:off x="4858065" y="26063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0" name="Table Placeholder 6" descr="table">
            <a:extLst>
              <a:ext uri="{FF2B5EF4-FFF2-40B4-BE49-F238E27FC236}">
                <a16:creationId xmlns:a16="http://schemas.microsoft.com/office/drawing/2014/main" id="{4241A64E-AF01-4B94-BEDE-1125D0F90F8C}"/>
              </a:ext>
            </a:extLst>
          </p:cNvPr>
          <p:cNvGraphicFramePr>
            <a:graphicFrameLocks/>
          </p:cNvGraphicFramePr>
          <p:nvPr/>
        </p:nvGraphicFramePr>
        <p:xfrm>
          <a:off x="5408900" y="260468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1" name="Table Placeholder 6" descr="table">
            <a:extLst>
              <a:ext uri="{FF2B5EF4-FFF2-40B4-BE49-F238E27FC236}">
                <a16:creationId xmlns:a16="http://schemas.microsoft.com/office/drawing/2014/main" id="{50A2BDCE-7E6A-4455-9BA9-BA85C986F07D}"/>
              </a:ext>
            </a:extLst>
          </p:cNvPr>
          <p:cNvGraphicFramePr>
            <a:graphicFrameLocks/>
          </p:cNvGraphicFramePr>
          <p:nvPr/>
        </p:nvGraphicFramePr>
        <p:xfrm>
          <a:off x="6007763" y="259396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2" name="Table Placeholder 6" descr="table">
            <a:extLst>
              <a:ext uri="{FF2B5EF4-FFF2-40B4-BE49-F238E27FC236}">
                <a16:creationId xmlns:a16="http://schemas.microsoft.com/office/drawing/2014/main" id="{D6A98B89-A017-4551-97CE-39733D57D156}"/>
              </a:ext>
            </a:extLst>
          </p:cNvPr>
          <p:cNvGraphicFramePr>
            <a:graphicFrameLocks/>
          </p:cNvGraphicFramePr>
          <p:nvPr/>
        </p:nvGraphicFramePr>
        <p:xfrm>
          <a:off x="6502950" y="2616567"/>
          <a:ext cx="505454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454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3" name="Table Placeholder 6" descr="table">
            <a:extLst>
              <a:ext uri="{FF2B5EF4-FFF2-40B4-BE49-F238E27FC236}">
                <a16:creationId xmlns:a16="http://schemas.microsoft.com/office/drawing/2014/main" id="{DF3EF740-D6CA-47D7-8B81-CE01B48458B0}"/>
              </a:ext>
            </a:extLst>
          </p:cNvPr>
          <p:cNvGraphicFramePr>
            <a:graphicFrameLocks/>
          </p:cNvGraphicFramePr>
          <p:nvPr/>
        </p:nvGraphicFramePr>
        <p:xfrm>
          <a:off x="7065915" y="260744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4" name="Table Placeholder 6" descr="table">
            <a:extLst>
              <a:ext uri="{FF2B5EF4-FFF2-40B4-BE49-F238E27FC236}">
                <a16:creationId xmlns:a16="http://schemas.microsoft.com/office/drawing/2014/main" id="{AAE52DBB-52EB-4CDA-A8F0-2378BC91BE30}"/>
              </a:ext>
            </a:extLst>
          </p:cNvPr>
          <p:cNvGraphicFramePr>
            <a:graphicFrameLocks/>
          </p:cNvGraphicFramePr>
          <p:nvPr/>
        </p:nvGraphicFramePr>
        <p:xfrm>
          <a:off x="7615451" y="2606755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5" name="Table Placeholder 6" descr="table">
            <a:extLst>
              <a:ext uri="{FF2B5EF4-FFF2-40B4-BE49-F238E27FC236}">
                <a16:creationId xmlns:a16="http://schemas.microsoft.com/office/drawing/2014/main" id="{D0030F75-12F6-4985-8A89-A85B71611CDF}"/>
              </a:ext>
            </a:extLst>
          </p:cNvPr>
          <p:cNvGraphicFramePr>
            <a:graphicFrameLocks/>
          </p:cNvGraphicFramePr>
          <p:nvPr/>
        </p:nvGraphicFramePr>
        <p:xfrm>
          <a:off x="8101746" y="2614026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6" name="Table Placeholder 6" descr="table">
            <a:extLst>
              <a:ext uri="{FF2B5EF4-FFF2-40B4-BE49-F238E27FC236}">
                <a16:creationId xmlns:a16="http://schemas.microsoft.com/office/drawing/2014/main" id="{F01A7DB0-5909-4390-B9A2-64240B4F2132}"/>
              </a:ext>
            </a:extLst>
          </p:cNvPr>
          <p:cNvGraphicFramePr>
            <a:graphicFrameLocks/>
          </p:cNvGraphicFramePr>
          <p:nvPr/>
        </p:nvGraphicFramePr>
        <p:xfrm>
          <a:off x="8674537" y="263650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7" name="Table Placeholder 6" descr="table">
            <a:extLst>
              <a:ext uri="{FF2B5EF4-FFF2-40B4-BE49-F238E27FC236}">
                <a16:creationId xmlns:a16="http://schemas.microsoft.com/office/drawing/2014/main" id="{613A6C6F-2943-45D4-9ECD-9EA74AF22FFF}"/>
              </a:ext>
            </a:extLst>
          </p:cNvPr>
          <p:cNvGraphicFramePr>
            <a:graphicFrameLocks/>
          </p:cNvGraphicFramePr>
          <p:nvPr/>
        </p:nvGraphicFramePr>
        <p:xfrm>
          <a:off x="9220030" y="25939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8" name="Table Placeholder 6" descr="table">
            <a:extLst>
              <a:ext uri="{FF2B5EF4-FFF2-40B4-BE49-F238E27FC236}">
                <a16:creationId xmlns:a16="http://schemas.microsoft.com/office/drawing/2014/main" id="{8E194F88-F027-43F7-9D37-121A5F68762F}"/>
              </a:ext>
            </a:extLst>
          </p:cNvPr>
          <p:cNvGraphicFramePr>
            <a:graphicFrameLocks/>
          </p:cNvGraphicFramePr>
          <p:nvPr/>
        </p:nvGraphicFramePr>
        <p:xfrm>
          <a:off x="9745383" y="26153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9" name="Table Placeholder 6" descr="table">
            <a:extLst>
              <a:ext uri="{FF2B5EF4-FFF2-40B4-BE49-F238E27FC236}">
                <a16:creationId xmlns:a16="http://schemas.microsoft.com/office/drawing/2014/main" id="{25EF196B-BFAC-4AE7-B0FB-46A3BB90FA52}"/>
              </a:ext>
            </a:extLst>
          </p:cNvPr>
          <p:cNvGraphicFramePr>
            <a:graphicFrameLocks/>
          </p:cNvGraphicFramePr>
          <p:nvPr/>
        </p:nvGraphicFramePr>
        <p:xfrm>
          <a:off x="4840433" y="203653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0" name="Table Placeholder 6" descr="table">
            <a:extLst>
              <a:ext uri="{FF2B5EF4-FFF2-40B4-BE49-F238E27FC236}">
                <a16:creationId xmlns:a16="http://schemas.microsoft.com/office/drawing/2014/main" id="{615B8FD6-DE14-4B83-9408-B727E8547B81}"/>
              </a:ext>
            </a:extLst>
          </p:cNvPr>
          <p:cNvGraphicFramePr>
            <a:graphicFrameLocks/>
          </p:cNvGraphicFramePr>
          <p:nvPr/>
        </p:nvGraphicFramePr>
        <p:xfrm>
          <a:off x="5399365" y="20534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1" name="Table Placeholder 6" descr="table">
            <a:extLst>
              <a:ext uri="{FF2B5EF4-FFF2-40B4-BE49-F238E27FC236}">
                <a16:creationId xmlns:a16="http://schemas.microsoft.com/office/drawing/2014/main" id="{33046DC1-9DA1-428D-AE52-3D20BA19F808}"/>
              </a:ext>
            </a:extLst>
          </p:cNvPr>
          <p:cNvGraphicFramePr>
            <a:graphicFrameLocks/>
          </p:cNvGraphicFramePr>
          <p:nvPr/>
        </p:nvGraphicFramePr>
        <p:xfrm>
          <a:off x="5936672" y="20541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2" name="Table Placeholder 6" descr="table">
            <a:extLst>
              <a:ext uri="{FF2B5EF4-FFF2-40B4-BE49-F238E27FC236}">
                <a16:creationId xmlns:a16="http://schemas.microsoft.com/office/drawing/2014/main" id="{68B03C57-17AA-4989-AD14-B5CD628DC7BF}"/>
              </a:ext>
            </a:extLst>
          </p:cNvPr>
          <p:cNvGraphicFramePr>
            <a:graphicFrameLocks/>
          </p:cNvGraphicFramePr>
          <p:nvPr/>
        </p:nvGraphicFramePr>
        <p:xfrm>
          <a:off x="6460342" y="206673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3" name="Table Placeholder 6" descr="table">
            <a:extLst>
              <a:ext uri="{FF2B5EF4-FFF2-40B4-BE49-F238E27FC236}">
                <a16:creationId xmlns:a16="http://schemas.microsoft.com/office/drawing/2014/main" id="{DA5EEC66-705B-4455-A922-907EFA6E000A}"/>
              </a:ext>
            </a:extLst>
          </p:cNvPr>
          <p:cNvGraphicFramePr>
            <a:graphicFrameLocks/>
          </p:cNvGraphicFramePr>
          <p:nvPr/>
        </p:nvGraphicFramePr>
        <p:xfrm>
          <a:off x="7055816" y="2072243"/>
          <a:ext cx="458237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237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4" name="Table Placeholder 6" descr="table">
            <a:extLst>
              <a:ext uri="{FF2B5EF4-FFF2-40B4-BE49-F238E27FC236}">
                <a16:creationId xmlns:a16="http://schemas.microsoft.com/office/drawing/2014/main" id="{9F6CEA4C-A025-4851-ABE0-5A1D9193B4EC}"/>
              </a:ext>
            </a:extLst>
          </p:cNvPr>
          <p:cNvGraphicFramePr>
            <a:graphicFrameLocks/>
          </p:cNvGraphicFramePr>
          <p:nvPr/>
        </p:nvGraphicFramePr>
        <p:xfrm>
          <a:off x="7547954" y="2049038"/>
          <a:ext cx="553325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325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5" name="Table Placeholder 6" descr="table">
            <a:extLst>
              <a:ext uri="{FF2B5EF4-FFF2-40B4-BE49-F238E27FC236}">
                <a16:creationId xmlns:a16="http://schemas.microsoft.com/office/drawing/2014/main" id="{D531D741-AFC5-4EA5-8A54-29C8D92C96F0}"/>
              </a:ext>
            </a:extLst>
          </p:cNvPr>
          <p:cNvGraphicFramePr>
            <a:graphicFrameLocks/>
          </p:cNvGraphicFramePr>
          <p:nvPr/>
        </p:nvGraphicFramePr>
        <p:xfrm>
          <a:off x="8059233" y="2081333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6" name="Table Placeholder 6" descr="table">
            <a:extLst>
              <a:ext uri="{FF2B5EF4-FFF2-40B4-BE49-F238E27FC236}">
                <a16:creationId xmlns:a16="http://schemas.microsoft.com/office/drawing/2014/main" id="{73FBAC84-49C8-4529-AE8E-DBAACC278D94}"/>
              </a:ext>
            </a:extLst>
          </p:cNvPr>
          <p:cNvGraphicFramePr>
            <a:graphicFrameLocks/>
          </p:cNvGraphicFramePr>
          <p:nvPr/>
        </p:nvGraphicFramePr>
        <p:xfrm>
          <a:off x="8705831" y="207310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7" name="Table Placeholder 6" descr="table">
            <a:extLst>
              <a:ext uri="{FF2B5EF4-FFF2-40B4-BE49-F238E27FC236}">
                <a16:creationId xmlns:a16="http://schemas.microsoft.com/office/drawing/2014/main" id="{01057A35-630F-443C-BE1D-6E33D106EFA7}"/>
              </a:ext>
            </a:extLst>
          </p:cNvPr>
          <p:cNvGraphicFramePr>
            <a:graphicFrameLocks/>
          </p:cNvGraphicFramePr>
          <p:nvPr/>
        </p:nvGraphicFramePr>
        <p:xfrm>
          <a:off x="9181690" y="20676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8" name="Table Placeholder 6" descr="table">
            <a:extLst>
              <a:ext uri="{FF2B5EF4-FFF2-40B4-BE49-F238E27FC236}">
                <a16:creationId xmlns:a16="http://schemas.microsoft.com/office/drawing/2014/main" id="{6497B283-8B4B-4D67-AD8C-E0D59A7A3D29}"/>
              </a:ext>
            </a:extLst>
          </p:cNvPr>
          <p:cNvGraphicFramePr>
            <a:graphicFrameLocks/>
          </p:cNvGraphicFramePr>
          <p:nvPr/>
        </p:nvGraphicFramePr>
        <p:xfrm>
          <a:off x="9715600" y="2093436"/>
          <a:ext cx="556490" cy="467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4678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EACEC47D-D975-4426-9D6F-D0B8812F1F00}"/>
              </a:ext>
            </a:extLst>
          </p:cNvPr>
          <p:cNvSpPr txBox="1"/>
          <p:nvPr/>
        </p:nvSpPr>
        <p:spPr>
          <a:xfrm>
            <a:off x="180340" y="2485449"/>
            <a:ext cx="361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ТАБЛИЦА МНОЖЕЊА ДО 100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56200A9-F802-4823-A8C4-321FB836EDC8}"/>
              </a:ext>
            </a:extLst>
          </p:cNvPr>
          <p:cNvSpPr txBox="1"/>
          <p:nvPr/>
        </p:nvSpPr>
        <p:spPr>
          <a:xfrm>
            <a:off x="238841" y="4260607"/>
            <a:ext cx="361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 •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87120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FE5171-76AA-4E2E-BC85-6A3B6B188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25</a:t>
            </a:fld>
            <a:endParaRPr lang="en-US" noProof="0" dirty="0"/>
          </a:p>
        </p:txBody>
      </p:sp>
      <p:graphicFrame>
        <p:nvGraphicFramePr>
          <p:cNvPr id="36" name="Table 36">
            <a:extLst>
              <a:ext uri="{FF2B5EF4-FFF2-40B4-BE49-F238E27FC236}">
                <a16:creationId xmlns:a16="http://schemas.microsoft.com/office/drawing/2014/main" id="{2E101DF8-C8F4-4A87-B4B4-1629984F453F}"/>
              </a:ext>
            </a:extLst>
          </p:cNvPr>
          <p:cNvGraphicFramePr>
            <a:graphicFrameLocks noGrp="1"/>
          </p:cNvGraphicFramePr>
          <p:nvPr>
            <p:ph type="media" sz="quarter" idx="13"/>
          </p:nvPr>
        </p:nvGraphicFramePr>
        <p:xfrm>
          <a:off x="4316763" y="392830"/>
          <a:ext cx="5940000" cy="59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38021995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84206972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96357517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26266037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19912528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7157648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09322039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18978978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73078341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72626424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3181969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sz="3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•</a:t>
                      </a:r>
                      <a:endParaRPr lang="en-GB" sz="3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16898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05172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88794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85887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80814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5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88653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6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68236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7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80293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2710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887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10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04463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1941CA-3B67-4C24-9A4B-46201C9C7F30}"/>
              </a:ext>
            </a:extLst>
          </p:cNvPr>
          <p:cNvGraphicFramePr>
            <a:graphicFrameLocks noGrp="1"/>
          </p:cNvGraphicFramePr>
          <p:nvPr/>
        </p:nvGraphicFramePr>
        <p:xfrm>
          <a:off x="4872108" y="967083"/>
          <a:ext cx="556489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89">
                  <a:extLst>
                    <a:ext uri="{9D8B030D-6E8A-4147-A177-3AD203B41FA5}">
                      <a16:colId xmlns:a16="http://schemas.microsoft.com/office/drawing/2014/main" val="278443629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AD3109-43A3-476B-BBA4-20ECABD608D2}"/>
              </a:ext>
            </a:extLst>
          </p:cNvPr>
          <p:cNvGraphicFramePr>
            <a:graphicFrameLocks noGrp="1"/>
          </p:cNvGraphicFramePr>
          <p:nvPr/>
        </p:nvGraphicFramePr>
        <p:xfrm>
          <a:off x="5471776" y="96708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3602264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C6D1F11-69B9-4A4B-9E3E-2F24FF672BD9}"/>
              </a:ext>
            </a:extLst>
          </p:cNvPr>
          <p:cNvGraphicFramePr>
            <a:graphicFrameLocks noGrp="1"/>
          </p:cNvGraphicFramePr>
          <p:nvPr/>
        </p:nvGraphicFramePr>
        <p:xfrm>
          <a:off x="5944476" y="96708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4789002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16F379-31D0-4A4E-8BFB-0D5F81F8AFC4}"/>
              </a:ext>
            </a:extLst>
          </p:cNvPr>
          <p:cNvGraphicFramePr>
            <a:graphicFrameLocks noGrp="1"/>
          </p:cNvGraphicFramePr>
          <p:nvPr/>
        </p:nvGraphicFramePr>
        <p:xfrm>
          <a:off x="6528777" y="95130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05076608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3343EF2-3189-4FBA-B325-28A6554E638D}"/>
              </a:ext>
            </a:extLst>
          </p:cNvPr>
          <p:cNvGraphicFramePr>
            <a:graphicFrameLocks noGrp="1"/>
          </p:cNvGraphicFramePr>
          <p:nvPr/>
        </p:nvGraphicFramePr>
        <p:xfrm>
          <a:off x="7065349" y="9654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800239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4D5EE89-9DC2-4995-AEC6-3D8D58088693}"/>
              </a:ext>
            </a:extLst>
          </p:cNvPr>
          <p:cNvGraphicFramePr>
            <a:graphicFrameLocks noGrp="1"/>
          </p:cNvGraphicFramePr>
          <p:nvPr/>
        </p:nvGraphicFramePr>
        <p:xfrm>
          <a:off x="7631642" y="98454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125578009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A793EEF-A520-4A04-B4A0-E8904F7D90B2}"/>
              </a:ext>
            </a:extLst>
          </p:cNvPr>
          <p:cNvGraphicFramePr>
            <a:graphicFrameLocks noGrp="1"/>
          </p:cNvGraphicFramePr>
          <p:nvPr/>
        </p:nvGraphicFramePr>
        <p:xfrm>
          <a:off x="8125068" y="1014438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9457037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750F7EA-BBC3-4F51-BE9D-FEE86202B176}"/>
              </a:ext>
            </a:extLst>
          </p:cNvPr>
          <p:cNvGraphicFramePr>
            <a:graphicFrameLocks noGrp="1"/>
          </p:cNvGraphicFramePr>
          <p:nvPr/>
        </p:nvGraphicFramePr>
        <p:xfrm>
          <a:off x="8642001" y="9845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77449065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DF62C2F-83D0-424A-B6D3-9922CC4793C2}"/>
              </a:ext>
            </a:extLst>
          </p:cNvPr>
          <p:cNvGraphicFramePr>
            <a:graphicFrameLocks noGrp="1"/>
          </p:cNvGraphicFramePr>
          <p:nvPr/>
        </p:nvGraphicFramePr>
        <p:xfrm>
          <a:off x="9197288" y="1040212"/>
          <a:ext cx="556490" cy="409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99522688"/>
                    </a:ext>
                  </a:extLst>
                </a:gridCol>
              </a:tblGrid>
              <a:tr h="4096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8C83F15-DFA8-4D4E-B6B7-D3CFB3C063B1}"/>
              </a:ext>
            </a:extLst>
          </p:cNvPr>
          <p:cNvGraphicFramePr>
            <a:graphicFrameLocks noGrp="1"/>
          </p:cNvGraphicFramePr>
          <p:nvPr/>
        </p:nvGraphicFramePr>
        <p:xfrm>
          <a:off x="9684382" y="9845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83829952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1813"/>
                  </a:ext>
                </a:extLst>
              </a:tr>
            </a:tbl>
          </a:graphicData>
        </a:graphic>
      </p:graphicFrame>
      <p:graphicFrame>
        <p:nvGraphicFramePr>
          <p:cNvPr id="19" name="Table Placeholder 6" descr="table">
            <a:extLst>
              <a:ext uri="{FF2B5EF4-FFF2-40B4-BE49-F238E27FC236}">
                <a16:creationId xmlns:a16="http://schemas.microsoft.com/office/drawing/2014/main" id="{EAE4653E-EF2E-4DE6-95D9-2171642E3E57}"/>
              </a:ext>
            </a:extLst>
          </p:cNvPr>
          <p:cNvGraphicFramePr>
            <a:graphicFrameLocks/>
          </p:cNvGraphicFramePr>
          <p:nvPr/>
        </p:nvGraphicFramePr>
        <p:xfrm>
          <a:off x="4902306" y="152190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0" name="Table Placeholder 6" descr="table">
            <a:extLst>
              <a:ext uri="{FF2B5EF4-FFF2-40B4-BE49-F238E27FC236}">
                <a16:creationId xmlns:a16="http://schemas.microsoft.com/office/drawing/2014/main" id="{E5330DD2-42DC-47B1-9300-EEEA68863F7D}"/>
              </a:ext>
            </a:extLst>
          </p:cNvPr>
          <p:cNvGraphicFramePr>
            <a:graphicFrameLocks/>
          </p:cNvGraphicFramePr>
          <p:nvPr/>
        </p:nvGraphicFramePr>
        <p:xfrm>
          <a:off x="5440525" y="15031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1" name="Table Placeholder 6" descr="table">
            <a:extLst>
              <a:ext uri="{FF2B5EF4-FFF2-40B4-BE49-F238E27FC236}">
                <a16:creationId xmlns:a16="http://schemas.microsoft.com/office/drawing/2014/main" id="{FC0CB5FE-6AEE-4BAE-B9E6-25EFEB8D08D1}"/>
              </a:ext>
            </a:extLst>
          </p:cNvPr>
          <p:cNvGraphicFramePr>
            <a:graphicFrameLocks/>
          </p:cNvGraphicFramePr>
          <p:nvPr/>
        </p:nvGraphicFramePr>
        <p:xfrm>
          <a:off x="6007935" y="152907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2" name="Table Placeholder 6" descr="table">
            <a:extLst>
              <a:ext uri="{FF2B5EF4-FFF2-40B4-BE49-F238E27FC236}">
                <a16:creationId xmlns:a16="http://schemas.microsoft.com/office/drawing/2014/main" id="{5DD19816-3339-47C6-8F07-9119E65ADC26}"/>
              </a:ext>
            </a:extLst>
          </p:cNvPr>
          <p:cNvGraphicFramePr>
            <a:graphicFrameLocks/>
          </p:cNvGraphicFramePr>
          <p:nvPr/>
        </p:nvGraphicFramePr>
        <p:xfrm>
          <a:off x="6564253" y="1542473"/>
          <a:ext cx="556490" cy="51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116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3" name="Table Placeholder 6" descr="table">
            <a:extLst>
              <a:ext uri="{FF2B5EF4-FFF2-40B4-BE49-F238E27FC236}">
                <a16:creationId xmlns:a16="http://schemas.microsoft.com/office/drawing/2014/main" id="{05F5A5E1-9B2A-4805-B8D2-245923A273D4}"/>
              </a:ext>
            </a:extLst>
          </p:cNvPr>
          <p:cNvGraphicFramePr>
            <a:graphicFrameLocks/>
          </p:cNvGraphicFramePr>
          <p:nvPr/>
        </p:nvGraphicFramePr>
        <p:xfrm>
          <a:off x="7003839" y="155358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4" name="Table Placeholder 6" descr="table">
            <a:extLst>
              <a:ext uri="{FF2B5EF4-FFF2-40B4-BE49-F238E27FC236}">
                <a16:creationId xmlns:a16="http://schemas.microsoft.com/office/drawing/2014/main" id="{0F50EB6D-C677-44D1-BBF8-8AE039A6BCC3}"/>
              </a:ext>
            </a:extLst>
          </p:cNvPr>
          <p:cNvGraphicFramePr>
            <a:graphicFrameLocks/>
          </p:cNvGraphicFramePr>
          <p:nvPr/>
        </p:nvGraphicFramePr>
        <p:xfrm>
          <a:off x="7594646" y="1542361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5" name="Table Placeholder 6" descr="table">
            <a:extLst>
              <a:ext uri="{FF2B5EF4-FFF2-40B4-BE49-F238E27FC236}">
                <a16:creationId xmlns:a16="http://schemas.microsoft.com/office/drawing/2014/main" id="{775938BB-330D-4AC1-A0FC-3A6B6B212663}"/>
              </a:ext>
            </a:extLst>
          </p:cNvPr>
          <p:cNvGraphicFramePr>
            <a:graphicFrameLocks/>
          </p:cNvGraphicFramePr>
          <p:nvPr/>
        </p:nvGraphicFramePr>
        <p:xfrm>
          <a:off x="8012957" y="1572350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6" name="Table Placeholder 6" descr="table">
            <a:extLst>
              <a:ext uri="{FF2B5EF4-FFF2-40B4-BE49-F238E27FC236}">
                <a16:creationId xmlns:a16="http://schemas.microsoft.com/office/drawing/2014/main" id="{56D6B95A-FE35-424B-9CF5-26F23A6BF92E}"/>
              </a:ext>
            </a:extLst>
          </p:cNvPr>
          <p:cNvGraphicFramePr>
            <a:graphicFrameLocks/>
          </p:cNvGraphicFramePr>
          <p:nvPr/>
        </p:nvGraphicFramePr>
        <p:xfrm>
          <a:off x="8640054" y="156950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7" name="Table Placeholder 6" descr="table">
            <a:extLst>
              <a:ext uri="{FF2B5EF4-FFF2-40B4-BE49-F238E27FC236}">
                <a16:creationId xmlns:a16="http://schemas.microsoft.com/office/drawing/2014/main" id="{A00EB009-2034-429A-9AFA-54A5A07EC435}"/>
              </a:ext>
            </a:extLst>
          </p:cNvPr>
          <p:cNvGraphicFramePr>
            <a:graphicFrameLocks/>
          </p:cNvGraphicFramePr>
          <p:nvPr/>
        </p:nvGraphicFramePr>
        <p:xfrm>
          <a:off x="9157645" y="1544354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28" name="Table Placeholder 6" descr="table">
            <a:extLst>
              <a:ext uri="{FF2B5EF4-FFF2-40B4-BE49-F238E27FC236}">
                <a16:creationId xmlns:a16="http://schemas.microsoft.com/office/drawing/2014/main" id="{95CA5847-5CA3-4548-88C8-25DF69A00234}"/>
              </a:ext>
            </a:extLst>
          </p:cNvPr>
          <p:cNvGraphicFramePr>
            <a:graphicFrameLocks/>
          </p:cNvGraphicFramePr>
          <p:nvPr/>
        </p:nvGraphicFramePr>
        <p:xfrm>
          <a:off x="9724304" y="1557244"/>
          <a:ext cx="556490" cy="52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240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27547"/>
                  </a:ext>
                </a:extLst>
              </a:tr>
            </a:tbl>
          </a:graphicData>
        </a:graphic>
      </p:graphicFrame>
      <p:graphicFrame>
        <p:nvGraphicFramePr>
          <p:cNvPr id="47" name="Table Placeholder 6" descr="table">
            <a:extLst>
              <a:ext uri="{FF2B5EF4-FFF2-40B4-BE49-F238E27FC236}">
                <a16:creationId xmlns:a16="http://schemas.microsoft.com/office/drawing/2014/main" id="{E282E653-9ED1-4188-B79C-BAB7A9A587B2}"/>
              </a:ext>
            </a:extLst>
          </p:cNvPr>
          <p:cNvGraphicFramePr>
            <a:graphicFrameLocks/>
          </p:cNvGraphicFramePr>
          <p:nvPr/>
        </p:nvGraphicFramePr>
        <p:xfrm>
          <a:off x="4825566" y="58210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8" name="Table Placeholder 6" descr="table">
            <a:extLst>
              <a:ext uri="{FF2B5EF4-FFF2-40B4-BE49-F238E27FC236}">
                <a16:creationId xmlns:a16="http://schemas.microsoft.com/office/drawing/2014/main" id="{0794FE35-5019-458B-859A-849AAA587BA3}"/>
              </a:ext>
            </a:extLst>
          </p:cNvPr>
          <p:cNvGraphicFramePr>
            <a:graphicFrameLocks/>
          </p:cNvGraphicFramePr>
          <p:nvPr/>
        </p:nvGraphicFramePr>
        <p:xfrm>
          <a:off x="5361116" y="58210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49" name="Table Placeholder 6" descr="table">
            <a:extLst>
              <a:ext uri="{FF2B5EF4-FFF2-40B4-BE49-F238E27FC236}">
                <a16:creationId xmlns:a16="http://schemas.microsoft.com/office/drawing/2014/main" id="{F8DE0BF0-970D-4817-A573-B838C4319E6A}"/>
              </a:ext>
            </a:extLst>
          </p:cNvPr>
          <p:cNvGraphicFramePr>
            <a:graphicFrameLocks/>
          </p:cNvGraphicFramePr>
          <p:nvPr/>
        </p:nvGraphicFramePr>
        <p:xfrm>
          <a:off x="5879913" y="583111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0" name="Table Placeholder 6" descr="table">
            <a:extLst>
              <a:ext uri="{FF2B5EF4-FFF2-40B4-BE49-F238E27FC236}">
                <a16:creationId xmlns:a16="http://schemas.microsoft.com/office/drawing/2014/main" id="{94DA2D67-7B9D-4FDB-B745-F69A1521D52F}"/>
              </a:ext>
            </a:extLst>
          </p:cNvPr>
          <p:cNvGraphicFramePr>
            <a:graphicFrameLocks/>
          </p:cNvGraphicFramePr>
          <p:nvPr/>
        </p:nvGraphicFramePr>
        <p:xfrm>
          <a:off x="6439675" y="582422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1" name="Table Placeholder 6" descr="table">
            <a:extLst>
              <a:ext uri="{FF2B5EF4-FFF2-40B4-BE49-F238E27FC236}">
                <a16:creationId xmlns:a16="http://schemas.microsoft.com/office/drawing/2014/main" id="{8C8C7D3F-AE2C-4B86-A246-6EA3D969D743}"/>
              </a:ext>
            </a:extLst>
          </p:cNvPr>
          <p:cNvGraphicFramePr>
            <a:graphicFrameLocks/>
          </p:cNvGraphicFramePr>
          <p:nvPr/>
        </p:nvGraphicFramePr>
        <p:xfrm>
          <a:off x="7008518" y="584828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2" name="Table Placeholder 6" descr="table">
            <a:extLst>
              <a:ext uri="{FF2B5EF4-FFF2-40B4-BE49-F238E27FC236}">
                <a16:creationId xmlns:a16="http://schemas.microsoft.com/office/drawing/2014/main" id="{1092350E-1D37-46D9-89FE-752606741DC2}"/>
              </a:ext>
            </a:extLst>
          </p:cNvPr>
          <p:cNvGraphicFramePr>
            <a:graphicFrameLocks/>
          </p:cNvGraphicFramePr>
          <p:nvPr/>
        </p:nvGraphicFramePr>
        <p:xfrm>
          <a:off x="7611630" y="584828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3" name="Table Placeholder 6" descr="table">
            <a:extLst>
              <a:ext uri="{FF2B5EF4-FFF2-40B4-BE49-F238E27FC236}">
                <a16:creationId xmlns:a16="http://schemas.microsoft.com/office/drawing/2014/main" id="{DDD1B6B6-9BB9-4DBC-B75F-3B5F21CC240C}"/>
              </a:ext>
            </a:extLst>
          </p:cNvPr>
          <p:cNvGraphicFramePr>
            <a:graphicFrameLocks/>
          </p:cNvGraphicFramePr>
          <p:nvPr/>
        </p:nvGraphicFramePr>
        <p:xfrm>
          <a:off x="8027955" y="5852246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4" name="Table Placeholder 6" descr="table">
            <a:extLst>
              <a:ext uri="{FF2B5EF4-FFF2-40B4-BE49-F238E27FC236}">
                <a16:creationId xmlns:a16="http://schemas.microsoft.com/office/drawing/2014/main" id="{99FBC7F0-5F01-428D-9B77-851BB9470F68}"/>
              </a:ext>
            </a:extLst>
          </p:cNvPr>
          <p:cNvGraphicFramePr>
            <a:graphicFrameLocks/>
          </p:cNvGraphicFramePr>
          <p:nvPr/>
        </p:nvGraphicFramePr>
        <p:xfrm>
          <a:off x="8682648" y="580622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5" name="Table Placeholder 6" descr="table">
            <a:extLst>
              <a:ext uri="{FF2B5EF4-FFF2-40B4-BE49-F238E27FC236}">
                <a16:creationId xmlns:a16="http://schemas.microsoft.com/office/drawing/2014/main" id="{8E4700C1-13B1-4EF6-B137-8065179CEA84}"/>
              </a:ext>
            </a:extLst>
          </p:cNvPr>
          <p:cNvGraphicFramePr>
            <a:graphicFrameLocks/>
          </p:cNvGraphicFramePr>
          <p:nvPr/>
        </p:nvGraphicFramePr>
        <p:xfrm>
          <a:off x="9207842" y="585224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6" name="Table Placeholder 6" descr="table">
            <a:extLst>
              <a:ext uri="{FF2B5EF4-FFF2-40B4-BE49-F238E27FC236}">
                <a16:creationId xmlns:a16="http://schemas.microsoft.com/office/drawing/2014/main" id="{5A1D199D-1A43-4264-B311-7ADB5A864C61}"/>
              </a:ext>
            </a:extLst>
          </p:cNvPr>
          <p:cNvGraphicFramePr>
            <a:graphicFrameLocks/>
          </p:cNvGraphicFramePr>
          <p:nvPr/>
        </p:nvGraphicFramePr>
        <p:xfrm>
          <a:off x="9712810" y="582422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473786"/>
                  </a:ext>
                </a:extLst>
              </a:tr>
            </a:tbl>
          </a:graphicData>
        </a:graphic>
      </p:graphicFrame>
      <p:graphicFrame>
        <p:nvGraphicFramePr>
          <p:cNvPr id="57" name="Table Placeholder 6" descr="table">
            <a:extLst>
              <a:ext uri="{FF2B5EF4-FFF2-40B4-BE49-F238E27FC236}">
                <a16:creationId xmlns:a16="http://schemas.microsoft.com/office/drawing/2014/main" id="{8149F4F5-5455-4700-B8F7-E5A727ED4D3A}"/>
              </a:ext>
            </a:extLst>
          </p:cNvPr>
          <p:cNvGraphicFramePr>
            <a:graphicFrameLocks/>
          </p:cNvGraphicFramePr>
          <p:nvPr/>
        </p:nvGraphicFramePr>
        <p:xfrm>
          <a:off x="4825566" y="528245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8" name="Table Placeholder 6" descr="table">
            <a:extLst>
              <a:ext uri="{FF2B5EF4-FFF2-40B4-BE49-F238E27FC236}">
                <a16:creationId xmlns:a16="http://schemas.microsoft.com/office/drawing/2014/main" id="{B80A1580-403C-4242-A74B-531469358642}"/>
              </a:ext>
            </a:extLst>
          </p:cNvPr>
          <p:cNvGraphicFramePr>
            <a:graphicFrameLocks/>
          </p:cNvGraphicFramePr>
          <p:nvPr/>
        </p:nvGraphicFramePr>
        <p:xfrm>
          <a:off x="5362690" y="529532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59" name="Table Placeholder 6" descr="table">
            <a:extLst>
              <a:ext uri="{FF2B5EF4-FFF2-40B4-BE49-F238E27FC236}">
                <a16:creationId xmlns:a16="http://schemas.microsoft.com/office/drawing/2014/main" id="{1752205A-DC04-4FF0-B1D3-6059F1DA95D4}"/>
              </a:ext>
            </a:extLst>
          </p:cNvPr>
          <p:cNvGraphicFramePr>
            <a:graphicFrameLocks/>
          </p:cNvGraphicFramePr>
          <p:nvPr/>
        </p:nvGraphicFramePr>
        <p:xfrm>
          <a:off x="5887024" y="530037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0" name="Table Placeholder 6" descr="table">
            <a:extLst>
              <a:ext uri="{FF2B5EF4-FFF2-40B4-BE49-F238E27FC236}">
                <a16:creationId xmlns:a16="http://schemas.microsoft.com/office/drawing/2014/main" id="{5BD5B374-358A-42E0-8FD1-2C67EA4C8F52}"/>
              </a:ext>
            </a:extLst>
          </p:cNvPr>
          <p:cNvGraphicFramePr>
            <a:graphicFrameLocks/>
          </p:cNvGraphicFramePr>
          <p:nvPr/>
        </p:nvGraphicFramePr>
        <p:xfrm>
          <a:off x="6431328" y="5309807"/>
          <a:ext cx="59841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418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2" name="Table Placeholder 6" descr="table">
            <a:extLst>
              <a:ext uri="{FF2B5EF4-FFF2-40B4-BE49-F238E27FC236}">
                <a16:creationId xmlns:a16="http://schemas.microsoft.com/office/drawing/2014/main" id="{3E3112AE-CB75-485C-8D1A-50AC7728B5BA}"/>
              </a:ext>
            </a:extLst>
          </p:cNvPr>
          <p:cNvGraphicFramePr>
            <a:graphicFrameLocks/>
          </p:cNvGraphicFramePr>
          <p:nvPr/>
        </p:nvGraphicFramePr>
        <p:xfrm>
          <a:off x="7062462" y="5317545"/>
          <a:ext cx="51456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62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3" name="Table Placeholder 6" descr="table">
            <a:extLst>
              <a:ext uri="{FF2B5EF4-FFF2-40B4-BE49-F238E27FC236}">
                <a16:creationId xmlns:a16="http://schemas.microsoft.com/office/drawing/2014/main" id="{A94EC10E-DF09-45C6-9076-CAC4E4A09B92}"/>
              </a:ext>
            </a:extLst>
          </p:cNvPr>
          <p:cNvGraphicFramePr>
            <a:graphicFrameLocks/>
          </p:cNvGraphicFramePr>
          <p:nvPr/>
        </p:nvGraphicFramePr>
        <p:xfrm>
          <a:off x="7619452" y="5333038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4" name="Table Placeholder 6" descr="table">
            <a:extLst>
              <a:ext uri="{FF2B5EF4-FFF2-40B4-BE49-F238E27FC236}">
                <a16:creationId xmlns:a16="http://schemas.microsoft.com/office/drawing/2014/main" id="{70DDD35C-C83B-4C16-AB4F-3221AC3D758B}"/>
              </a:ext>
            </a:extLst>
          </p:cNvPr>
          <p:cNvGraphicFramePr>
            <a:graphicFrameLocks/>
          </p:cNvGraphicFramePr>
          <p:nvPr/>
        </p:nvGraphicFramePr>
        <p:xfrm>
          <a:off x="8057503" y="5333039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5" name="Table Placeholder 6" descr="table">
            <a:extLst>
              <a:ext uri="{FF2B5EF4-FFF2-40B4-BE49-F238E27FC236}">
                <a16:creationId xmlns:a16="http://schemas.microsoft.com/office/drawing/2014/main" id="{6318687D-9C1D-47C3-A886-FE38D46DAEB2}"/>
              </a:ext>
            </a:extLst>
          </p:cNvPr>
          <p:cNvGraphicFramePr>
            <a:graphicFrameLocks/>
          </p:cNvGraphicFramePr>
          <p:nvPr/>
        </p:nvGraphicFramePr>
        <p:xfrm>
          <a:off x="8656398" y="532240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6" name="Table Placeholder 6" descr="table">
            <a:extLst>
              <a:ext uri="{FF2B5EF4-FFF2-40B4-BE49-F238E27FC236}">
                <a16:creationId xmlns:a16="http://schemas.microsoft.com/office/drawing/2014/main" id="{3AD86451-014D-4E02-A151-CBEEFE8C577D}"/>
              </a:ext>
            </a:extLst>
          </p:cNvPr>
          <p:cNvGraphicFramePr>
            <a:graphicFrameLocks/>
          </p:cNvGraphicFramePr>
          <p:nvPr/>
        </p:nvGraphicFramePr>
        <p:xfrm>
          <a:off x="9087411" y="5340146"/>
          <a:ext cx="68312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122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7" name="Table Placeholder 6" descr="table">
            <a:extLst>
              <a:ext uri="{FF2B5EF4-FFF2-40B4-BE49-F238E27FC236}">
                <a16:creationId xmlns:a16="http://schemas.microsoft.com/office/drawing/2014/main" id="{76811CC0-6AD7-4B28-8E2D-751D39ACBB4B}"/>
              </a:ext>
            </a:extLst>
          </p:cNvPr>
          <p:cNvGraphicFramePr>
            <a:graphicFrameLocks/>
          </p:cNvGraphicFramePr>
          <p:nvPr/>
        </p:nvGraphicFramePr>
        <p:xfrm>
          <a:off x="9689803" y="534014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373030"/>
                  </a:ext>
                </a:extLst>
              </a:tr>
            </a:tbl>
          </a:graphicData>
        </a:graphic>
      </p:graphicFrame>
      <p:graphicFrame>
        <p:nvGraphicFramePr>
          <p:cNvPr id="68" name="Table Placeholder 6" descr="table">
            <a:extLst>
              <a:ext uri="{FF2B5EF4-FFF2-40B4-BE49-F238E27FC236}">
                <a16:creationId xmlns:a16="http://schemas.microsoft.com/office/drawing/2014/main" id="{B33A2165-DC20-4C2E-B8D4-9A7F06EC10BA}"/>
              </a:ext>
            </a:extLst>
          </p:cNvPr>
          <p:cNvGraphicFramePr>
            <a:graphicFrameLocks/>
          </p:cNvGraphicFramePr>
          <p:nvPr/>
        </p:nvGraphicFramePr>
        <p:xfrm>
          <a:off x="4823647" y="479365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69" name="Table Placeholder 6" descr="table">
            <a:extLst>
              <a:ext uri="{FF2B5EF4-FFF2-40B4-BE49-F238E27FC236}">
                <a16:creationId xmlns:a16="http://schemas.microsoft.com/office/drawing/2014/main" id="{AAD2AADB-7246-434B-B3D5-5BF1716430F4}"/>
              </a:ext>
            </a:extLst>
          </p:cNvPr>
          <p:cNvGraphicFramePr>
            <a:graphicFrameLocks/>
          </p:cNvGraphicFramePr>
          <p:nvPr/>
        </p:nvGraphicFramePr>
        <p:xfrm>
          <a:off x="5348761" y="475674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0" name="Table Placeholder 6" descr="table">
            <a:extLst>
              <a:ext uri="{FF2B5EF4-FFF2-40B4-BE49-F238E27FC236}">
                <a16:creationId xmlns:a16="http://schemas.microsoft.com/office/drawing/2014/main" id="{49BEB8EC-64FB-40B4-94BA-1136E3D570A7}"/>
              </a:ext>
            </a:extLst>
          </p:cNvPr>
          <p:cNvGraphicFramePr>
            <a:graphicFrameLocks/>
          </p:cNvGraphicFramePr>
          <p:nvPr/>
        </p:nvGraphicFramePr>
        <p:xfrm>
          <a:off x="5887024" y="474720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1" name="Table Placeholder 6" descr="table">
            <a:extLst>
              <a:ext uri="{FF2B5EF4-FFF2-40B4-BE49-F238E27FC236}">
                <a16:creationId xmlns:a16="http://schemas.microsoft.com/office/drawing/2014/main" id="{72F539BA-B9D5-4B04-87D7-1EE9705AD859}"/>
              </a:ext>
            </a:extLst>
          </p:cNvPr>
          <p:cNvGraphicFramePr>
            <a:graphicFrameLocks/>
          </p:cNvGraphicFramePr>
          <p:nvPr/>
        </p:nvGraphicFramePr>
        <p:xfrm>
          <a:off x="6468746" y="4747208"/>
          <a:ext cx="53968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682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2" name="Table Placeholder 6" descr="table">
            <a:extLst>
              <a:ext uri="{FF2B5EF4-FFF2-40B4-BE49-F238E27FC236}">
                <a16:creationId xmlns:a16="http://schemas.microsoft.com/office/drawing/2014/main" id="{2CA42C50-4268-4B93-A562-72AD1732E660}"/>
              </a:ext>
            </a:extLst>
          </p:cNvPr>
          <p:cNvGraphicFramePr>
            <a:graphicFrameLocks/>
          </p:cNvGraphicFramePr>
          <p:nvPr/>
        </p:nvGraphicFramePr>
        <p:xfrm>
          <a:off x="6957543" y="4772894"/>
          <a:ext cx="57329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98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3" name="Table Placeholder 6" descr="table">
            <a:extLst>
              <a:ext uri="{FF2B5EF4-FFF2-40B4-BE49-F238E27FC236}">
                <a16:creationId xmlns:a16="http://schemas.microsoft.com/office/drawing/2014/main" id="{8DC6692D-F990-4257-BAC5-7D6E2A149F7B}"/>
              </a:ext>
            </a:extLst>
          </p:cNvPr>
          <p:cNvGraphicFramePr>
            <a:graphicFrameLocks/>
          </p:cNvGraphicFramePr>
          <p:nvPr/>
        </p:nvGraphicFramePr>
        <p:xfrm>
          <a:off x="7621839" y="4747207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4" name="Table Placeholder 6" descr="table">
            <a:extLst>
              <a:ext uri="{FF2B5EF4-FFF2-40B4-BE49-F238E27FC236}">
                <a16:creationId xmlns:a16="http://schemas.microsoft.com/office/drawing/2014/main" id="{C5EB0E76-6CBD-435E-B644-73D0F587BB50}"/>
              </a:ext>
            </a:extLst>
          </p:cNvPr>
          <p:cNvGraphicFramePr>
            <a:graphicFrameLocks/>
          </p:cNvGraphicFramePr>
          <p:nvPr/>
        </p:nvGraphicFramePr>
        <p:xfrm>
          <a:off x="8024740" y="4766527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5" name="Table Placeholder 6" descr="table">
            <a:extLst>
              <a:ext uri="{FF2B5EF4-FFF2-40B4-BE49-F238E27FC236}">
                <a16:creationId xmlns:a16="http://schemas.microsoft.com/office/drawing/2014/main" id="{DFCD8BF6-20BD-4201-B82C-651E9B886BF0}"/>
              </a:ext>
            </a:extLst>
          </p:cNvPr>
          <p:cNvGraphicFramePr>
            <a:graphicFrameLocks/>
          </p:cNvGraphicFramePr>
          <p:nvPr/>
        </p:nvGraphicFramePr>
        <p:xfrm>
          <a:off x="8602287" y="475775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7" name="Table Placeholder 6" descr="table">
            <a:extLst>
              <a:ext uri="{FF2B5EF4-FFF2-40B4-BE49-F238E27FC236}">
                <a16:creationId xmlns:a16="http://schemas.microsoft.com/office/drawing/2014/main" id="{33C26DE1-1B0D-4D48-BC1D-2EFDF1F3B777}"/>
              </a:ext>
            </a:extLst>
          </p:cNvPr>
          <p:cNvGraphicFramePr>
            <a:graphicFrameLocks/>
          </p:cNvGraphicFramePr>
          <p:nvPr/>
        </p:nvGraphicFramePr>
        <p:xfrm>
          <a:off x="9181690" y="477205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8" name="Table Placeholder 6" descr="table">
            <a:extLst>
              <a:ext uri="{FF2B5EF4-FFF2-40B4-BE49-F238E27FC236}">
                <a16:creationId xmlns:a16="http://schemas.microsoft.com/office/drawing/2014/main" id="{E30FBD78-EAF3-4ED0-ABB6-B3DE0D27F476}"/>
              </a:ext>
            </a:extLst>
          </p:cNvPr>
          <p:cNvGraphicFramePr>
            <a:graphicFrameLocks/>
          </p:cNvGraphicFramePr>
          <p:nvPr/>
        </p:nvGraphicFramePr>
        <p:xfrm>
          <a:off x="9682709" y="4759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89715"/>
                  </a:ext>
                </a:extLst>
              </a:tr>
            </a:tbl>
          </a:graphicData>
        </a:graphic>
      </p:graphicFrame>
      <p:graphicFrame>
        <p:nvGraphicFramePr>
          <p:cNvPr id="79" name="Table Placeholder 6" descr="table">
            <a:extLst>
              <a:ext uri="{FF2B5EF4-FFF2-40B4-BE49-F238E27FC236}">
                <a16:creationId xmlns:a16="http://schemas.microsoft.com/office/drawing/2014/main" id="{9BC38FD8-194D-4D63-91C7-55B6E42830F0}"/>
              </a:ext>
            </a:extLst>
          </p:cNvPr>
          <p:cNvGraphicFramePr>
            <a:graphicFrameLocks/>
          </p:cNvGraphicFramePr>
          <p:nvPr/>
        </p:nvGraphicFramePr>
        <p:xfrm>
          <a:off x="4855412" y="421099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0" name="Table Placeholder 6" descr="table">
            <a:extLst>
              <a:ext uri="{FF2B5EF4-FFF2-40B4-BE49-F238E27FC236}">
                <a16:creationId xmlns:a16="http://schemas.microsoft.com/office/drawing/2014/main" id="{DCD1AA01-4762-4228-BA84-157AE3587844}"/>
              </a:ext>
            </a:extLst>
          </p:cNvPr>
          <p:cNvGraphicFramePr>
            <a:graphicFrameLocks/>
          </p:cNvGraphicFramePr>
          <p:nvPr/>
        </p:nvGraphicFramePr>
        <p:xfrm>
          <a:off x="5396923" y="41947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1" name="Table Placeholder 6" descr="table">
            <a:extLst>
              <a:ext uri="{FF2B5EF4-FFF2-40B4-BE49-F238E27FC236}">
                <a16:creationId xmlns:a16="http://schemas.microsoft.com/office/drawing/2014/main" id="{AE4CFD4A-E3CC-4BE6-81BD-A413EC7030E3}"/>
              </a:ext>
            </a:extLst>
          </p:cNvPr>
          <p:cNvGraphicFramePr>
            <a:graphicFrameLocks/>
          </p:cNvGraphicFramePr>
          <p:nvPr/>
        </p:nvGraphicFramePr>
        <p:xfrm>
          <a:off x="5895187" y="4242066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2" name="Table Placeholder 6" descr="table">
            <a:extLst>
              <a:ext uri="{FF2B5EF4-FFF2-40B4-BE49-F238E27FC236}">
                <a16:creationId xmlns:a16="http://schemas.microsoft.com/office/drawing/2014/main" id="{8AC159EA-D5FF-4337-A931-6A4489247CDE}"/>
              </a:ext>
            </a:extLst>
          </p:cNvPr>
          <p:cNvGraphicFramePr>
            <a:graphicFrameLocks/>
          </p:cNvGraphicFramePr>
          <p:nvPr/>
        </p:nvGraphicFramePr>
        <p:xfrm>
          <a:off x="6448233" y="4249970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3" name="Table Placeholder 6" descr="table">
            <a:extLst>
              <a:ext uri="{FF2B5EF4-FFF2-40B4-BE49-F238E27FC236}">
                <a16:creationId xmlns:a16="http://schemas.microsoft.com/office/drawing/2014/main" id="{BFBA9A3F-0D05-4AD8-BA94-219DC50798BF}"/>
              </a:ext>
            </a:extLst>
          </p:cNvPr>
          <p:cNvGraphicFramePr>
            <a:graphicFrameLocks/>
          </p:cNvGraphicFramePr>
          <p:nvPr/>
        </p:nvGraphicFramePr>
        <p:xfrm>
          <a:off x="6989449" y="4249969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4" name="Table Placeholder 6" descr="table">
            <a:extLst>
              <a:ext uri="{FF2B5EF4-FFF2-40B4-BE49-F238E27FC236}">
                <a16:creationId xmlns:a16="http://schemas.microsoft.com/office/drawing/2014/main" id="{7F518CF6-60AE-4F39-8C00-412002232BB4}"/>
              </a:ext>
            </a:extLst>
          </p:cNvPr>
          <p:cNvGraphicFramePr>
            <a:graphicFrameLocks/>
          </p:cNvGraphicFramePr>
          <p:nvPr/>
        </p:nvGraphicFramePr>
        <p:xfrm>
          <a:off x="7646674" y="4235735"/>
          <a:ext cx="455072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5" name="Table Placeholder 6" descr="table">
            <a:extLst>
              <a:ext uri="{FF2B5EF4-FFF2-40B4-BE49-F238E27FC236}">
                <a16:creationId xmlns:a16="http://schemas.microsoft.com/office/drawing/2014/main" id="{50A009DB-7C2F-4FC0-BBEC-38621031CD69}"/>
              </a:ext>
            </a:extLst>
          </p:cNvPr>
          <p:cNvGraphicFramePr>
            <a:graphicFrameLocks/>
          </p:cNvGraphicFramePr>
          <p:nvPr/>
        </p:nvGraphicFramePr>
        <p:xfrm>
          <a:off x="8101746" y="4272430"/>
          <a:ext cx="657908" cy="423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4236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6" name="Table Placeholder 6" descr="table">
            <a:extLst>
              <a:ext uri="{FF2B5EF4-FFF2-40B4-BE49-F238E27FC236}">
                <a16:creationId xmlns:a16="http://schemas.microsoft.com/office/drawing/2014/main" id="{29B317A3-24D2-4E5C-9D54-3E23BC106350}"/>
              </a:ext>
            </a:extLst>
          </p:cNvPr>
          <p:cNvGraphicFramePr>
            <a:graphicFrameLocks/>
          </p:cNvGraphicFramePr>
          <p:nvPr/>
        </p:nvGraphicFramePr>
        <p:xfrm>
          <a:off x="8674537" y="4205427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7" name="Table Placeholder 6" descr="table">
            <a:extLst>
              <a:ext uri="{FF2B5EF4-FFF2-40B4-BE49-F238E27FC236}">
                <a16:creationId xmlns:a16="http://schemas.microsoft.com/office/drawing/2014/main" id="{C34C0CB4-2ABC-4F46-B066-DE911B3AC396}"/>
              </a:ext>
            </a:extLst>
          </p:cNvPr>
          <p:cNvGraphicFramePr>
            <a:graphicFrameLocks/>
          </p:cNvGraphicFramePr>
          <p:nvPr/>
        </p:nvGraphicFramePr>
        <p:xfrm>
          <a:off x="9140651" y="4250366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8" name="Table Placeholder 6" descr="table">
            <a:extLst>
              <a:ext uri="{FF2B5EF4-FFF2-40B4-BE49-F238E27FC236}">
                <a16:creationId xmlns:a16="http://schemas.microsoft.com/office/drawing/2014/main" id="{6D35F342-FED2-41C4-84E6-5E38B5A0DE15}"/>
              </a:ext>
            </a:extLst>
          </p:cNvPr>
          <p:cNvGraphicFramePr>
            <a:graphicFrameLocks/>
          </p:cNvGraphicFramePr>
          <p:nvPr/>
        </p:nvGraphicFramePr>
        <p:xfrm>
          <a:off x="9696458" y="4260607"/>
          <a:ext cx="556490" cy="46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4685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65494"/>
                  </a:ext>
                </a:extLst>
              </a:tr>
            </a:tbl>
          </a:graphicData>
        </a:graphic>
      </p:graphicFrame>
      <p:graphicFrame>
        <p:nvGraphicFramePr>
          <p:cNvPr id="89" name="Table Placeholder 6" descr="table">
            <a:extLst>
              <a:ext uri="{FF2B5EF4-FFF2-40B4-BE49-F238E27FC236}">
                <a16:creationId xmlns:a16="http://schemas.microsoft.com/office/drawing/2014/main" id="{79D77C25-B727-4CBD-924F-30ECE47FBD17}"/>
              </a:ext>
            </a:extLst>
          </p:cNvPr>
          <p:cNvGraphicFramePr>
            <a:graphicFrameLocks/>
          </p:cNvGraphicFramePr>
          <p:nvPr/>
        </p:nvGraphicFramePr>
        <p:xfrm>
          <a:off x="4872107" y="366951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0" name="Table Placeholder 6" descr="table">
            <a:extLst>
              <a:ext uri="{FF2B5EF4-FFF2-40B4-BE49-F238E27FC236}">
                <a16:creationId xmlns:a16="http://schemas.microsoft.com/office/drawing/2014/main" id="{A0B6A92E-6AB5-4108-903B-64D852EE01D0}"/>
              </a:ext>
            </a:extLst>
          </p:cNvPr>
          <p:cNvGraphicFramePr>
            <a:graphicFrameLocks/>
          </p:cNvGraphicFramePr>
          <p:nvPr/>
        </p:nvGraphicFramePr>
        <p:xfrm>
          <a:off x="5428597" y="367488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1" name="Table Placeholder 6" descr="table">
            <a:extLst>
              <a:ext uri="{FF2B5EF4-FFF2-40B4-BE49-F238E27FC236}">
                <a16:creationId xmlns:a16="http://schemas.microsoft.com/office/drawing/2014/main" id="{968330D8-9E93-418B-A4F6-15AA408DAA47}"/>
              </a:ext>
            </a:extLst>
          </p:cNvPr>
          <p:cNvGraphicFramePr>
            <a:graphicFrameLocks/>
          </p:cNvGraphicFramePr>
          <p:nvPr/>
        </p:nvGraphicFramePr>
        <p:xfrm>
          <a:off x="5922872" y="366951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2" name="Table Placeholder 6" descr="table">
            <a:extLst>
              <a:ext uri="{FF2B5EF4-FFF2-40B4-BE49-F238E27FC236}">
                <a16:creationId xmlns:a16="http://schemas.microsoft.com/office/drawing/2014/main" id="{FA8F5B29-9A9C-4274-9BCE-E35ED9575171}"/>
              </a:ext>
            </a:extLst>
          </p:cNvPr>
          <p:cNvGraphicFramePr>
            <a:graphicFrameLocks/>
          </p:cNvGraphicFramePr>
          <p:nvPr/>
        </p:nvGraphicFramePr>
        <p:xfrm>
          <a:off x="6436403" y="369437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3" name="Table Placeholder 6" descr="table">
            <a:extLst>
              <a:ext uri="{FF2B5EF4-FFF2-40B4-BE49-F238E27FC236}">
                <a16:creationId xmlns:a16="http://schemas.microsoft.com/office/drawing/2014/main" id="{6B27424E-094F-4A3B-8129-56A727E778B8}"/>
              </a:ext>
            </a:extLst>
          </p:cNvPr>
          <p:cNvGraphicFramePr>
            <a:graphicFrameLocks/>
          </p:cNvGraphicFramePr>
          <p:nvPr/>
        </p:nvGraphicFramePr>
        <p:xfrm>
          <a:off x="7053118" y="367478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4" name="Table Placeholder 6" descr="table">
            <a:extLst>
              <a:ext uri="{FF2B5EF4-FFF2-40B4-BE49-F238E27FC236}">
                <a16:creationId xmlns:a16="http://schemas.microsoft.com/office/drawing/2014/main" id="{13FC4345-60FE-488B-8530-083E765B03C2}"/>
              </a:ext>
            </a:extLst>
          </p:cNvPr>
          <p:cNvGraphicFramePr>
            <a:graphicFrameLocks/>
          </p:cNvGraphicFramePr>
          <p:nvPr/>
        </p:nvGraphicFramePr>
        <p:xfrm>
          <a:off x="7620122" y="3674684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5" name="Table Placeholder 6" descr="table">
            <a:extLst>
              <a:ext uri="{FF2B5EF4-FFF2-40B4-BE49-F238E27FC236}">
                <a16:creationId xmlns:a16="http://schemas.microsoft.com/office/drawing/2014/main" id="{3372166E-C81C-47D7-9089-2FACCB19FF9F}"/>
              </a:ext>
            </a:extLst>
          </p:cNvPr>
          <p:cNvGraphicFramePr>
            <a:graphicFrameLocks/>
          </p:cNvGraphicFramePr>
          <p:nvPr/>
        </p:nvGraphicFramePr>
        <p:xfrm>
          <a:off x="8101746" y="3694371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6" name="Table Placeholder 6" descr="table">
            <a:extLst>
              <a:ext uri="{FF2B5EF4-FFF2-40B4-BE49-F238E27FC236}">
                <a16:creationId xmlns:a16="http://schemas.microsoft.com/office/drawing/2014/main" id="{2251E4F3-2743-4F61-BA89-782288BC0CF6}"/>
              </a:ext>
            </a:extLst>
          </p:cNvPr>
          <p:cNvGraphicFramePr>
            <a:graphicFrameLocks/>
          </p:cNvGraphicFramePr>
          <p:nvPr/>
        </p:nvGraphicFramePr>
        <p:xfrm>
          <a:off x="8709414" y="3686599"/>
          <a:ext cx="529724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724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7" name="Table Placeholder 6" descr="table">
            <a:extLst>
              <a:ext uri="{FF2B5EF4-FFF2-40B4-BE49-F238E27FC236}">
                <a16:creationId xmlns:a16="http://schemas.microsoft.com/office/drawing/2014/main" id="{0A27777C-E499-4D32-B987-85138542A0F5}"/>
              </a:ext>
            </a:extLst>
          </p:cNvPr>
          <p:cNvGraphicFramePr>
            <a:graphicFrameLocks/>
          </p:cNvGraphicFramePr>
          <p:nvPr/>
        </p:nvGraphicFramePr>
        <p:xfrm>
          <a:off x="9157645" y="369708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8" name="Table Placeholder 6" descr="table">
            <a:extLst>
              <a:ext uri="{FF2B5EF4-FFF2-40B4-BE49-F238E27FC236}">
                <a16:creationId xmlns:a16="http://schemas.microsoft.com/office/drawing/2014/main" id="{A8B9FABF-3DEA-499F-ADC2-8C7B0954C266}"/>
              </a:ext>
            </a:extLst>
          </p:cNvPr>
          <p:cNvGraphicFramePr>
            <a:graphicFrameLocks/>
          </p:cNvGraphicFramePr>
          <p:nvPr/>
        </p:nvGraphicFramePr>
        <p:xfrm>
          <a:off x="9708906" y="3694371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0206"/>
                  </a:ext>
                </a:extLst>
              </a:tr>
            </a:tbl>
          </a:graphicData>
        </a:graphic>
      </p:graphicFrame>
      <p:graphicFrame>
        <p:nvGraphicFramePr>
          <p:cNvPr id="99" name="Table Placeholder 6" descr="table">
            <a:extLst>
              <a:ext uri="{FF2B5EF4-FFF2-40B4-BE49-F238E27FC236}">
                <a16:creationId xmlns:a16="http://schemas.microsoft.com/office/drawing/2014/main" id="{636936F9-4158-4BA1-ADA5-8F464E977F25}"/>
              </a:ext>
            </a:extLst>
          </p:cNvPr>
          <p:cNvGraphicFramePr>
            <a:graphicFrameLocks/>
          </p:cNvGraphicFramePr>
          <p:nvPr/>
        </p:nvGraphicFramePr>
        <p:xfrm>
          <a:off x="4880264" y="318311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0" name="Table Placeholder 6" descr="table">
            <a:extLst>
              <a:ext uri="{FF2B5EF4-FFF2-40B4-BE49-F238E27FC236}">
                <a16:creationId xmlns:a16="http://schemas.microsoft.com/office/drawing/2014/main" id="{06BEF087-4046-4562-915B-C9B576981EF4}"/>
              </a:ext>
            </a:extLst>
          </p:cNvPr>
          <p:cNvGraphicFramePr>
            <a:graphicFrameLocks/>
          </p:cNvGraphicFramePr>
          <p:nvPr/>
        </p:nvGraphicFramePr>
        <p:xfrm>
          <a:off x="5443765" y="317665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1" name="Table Placeholder 6" descr="table">
            <a:extLst>
              <a:ext uri="{FF2B5EF4-FFF2-40B4-BE49-F238E27FC236}">
                <a16:creationId xmlns:a16="http://schemas.microsoft.com/office/drawing/2014/main" id="{5B32EBAE-C721-451F-A1A6-106012A11970}"/>
              </a:ext>
            </a:extLst>
          </p:cNvPr>
          <p:cNvGraphicFramePr>
            <a:graphicFrameLocks/>
          </p:cNvGraphicFramePr>
          <p:nvPr/>
        </p:nvGraphicFramePr>
        <p:xfrm>
          <a:off x="5978827" y="321056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2" name="Table Placeholder 6" descr="table">
            <a:extLst>
              <a:ext uri="{FF2B5EF4-FFF2-40B4-BE49-F238E27FC236}">
                <a16:creationId xmlns:a16="http://schemas.microsoft.com/office/drawing/2014/main" id="{B3E8F151-EEB3-4892-91D5-BD1596622733}"/>
              </a:ext>
            </a:extLst>
          </p:cNvPr>
          <p:cNvGraphicFramePr>
            <a:graphicFrameLocks/>
          </p:cNvGraphicFramePr>
          <p:nvPr/>
        </p:nvGraphicFramePr>
        <p:xfrm>
          <a:off x="6493162" y="31663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3" name="Table Placeholder 6" descr="table">
            <a:extLst>
              <a:ext uri="{FF2B5EF4-FFF2-40B4-BE49-F238E27FC236}">
                <a16:creationId xmlns:a16="http://schemas.microsoft.com/office/drawing/2014/main" id="{917632E9-3063-43DA-A654-8154E6F1E3BC}"/>
              </a:ext>
            </a:extLst>
          </p:cNvPr>
          <p:cNvGraphicFramePr>
            <a:graphicFrameLocks/>
          </p:cNvGraphicFramePr>
          <p:nvPr/>
        </p:nvGraphicFramePr>
        <p:xfrm>
          <a:off x="7025927" y="3161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4" name="Table Placeholder 6" descr="table">
            <a:extLst>
              <a:ext uri="{FF2B5EF4-FFF2-40B4-BE49-F238E27FC236}">
                <a16:creationId xmlns:a16="http://schemas.microsoft.com/office/drawing/2014/main" id="{43A15022-545B-4941-98EE-58659609F610}"/>
              </a:ext>
            </a:extLst>
          </p:cNvPr>
          <p:cNvGraphicFramePr>
            <a:graphicFrameLocks/>
          </p:cNvGraphicFramePr>
          <p:nvPr/>
        </p:nvGraphicFramePr>
        <p:xfrm>
          <a:off x="7615451" y="3161105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5" name="Table Placeholder 6" descr="table">
            <a:extLst>
              <a:ext uri="{FF2B5EF4-FFF2-40B4-BE49-F238E27FC236}">
                <a16:creationId xmlns:a16="http://schemas.microsoft.com/office/drawing/2014/main" id="{53152328-0D8A-4CCD-8D9B-77780BE0A608}"/>
              </a:ext>
            </a:extLst>
          </p:cNvPr>
          <p:cNvGraphicFramePr>
            <a:graphicFrameLocks/>
          </p:cNvGraphicFramePr>
          <p:nvPr/>
        </p:nvGraphicFramePr>
        <p:xfrm>
          <a:off x="8073027" y="3184380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6" name="Table Placeholder 6" descr="table">
            <a:extLst>
              <a:ext uri="{FF2B5EF4-FFF2-40B4-BE49-F238E27FC236}">
                <a16:creationId xmlns:a16="http://schemas.microsoft.com/office/drawing/2014/main" id="{D02422B7-19C6-4A5F-9227-58FC4D8D6425}"/>
              </a:ext>
            </a:extLst>
          </p:cNvPr>
          <p:cNvGraphicFramePr>
            <a:graphicFrameLocks/>
          </p:cNvGraphicFramePr>
          <p:nvPr/>
        </p:nvGraphicFramePr>
        <p:xfrm>
          <a:off x="8666583" y="31797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7" name="Table Placeholder 6" descr="table">
            <a:extLst>
              <a:ext uri="{FF2B5EF4-FFF2-40B4-BE49-F238E27FC236}">
                <a16:creationId xmlns:a16="http://schemas.microsoft.com/office/drawing/2014/main" id="{EC546BA8-FAA5-4F47-9A0E-4421B84F19F6}"/>
              </a:ext>
            </a:extLst>
          </p:cNvPr>
          <p:cNvGraphicFramePr>
            <a:graphicFrameLocks/>
          </p:cNvGraphicFramePr>
          <p:nvPr/>
        </p:nvGraphicFramePr>
        <p:xfrm>
          <a:off x="9214043" y="318610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8" name="Table Placeholder 6" descr="table">
            <a:extLst>
              <a:ext uri="{FF2B5EF4-FFF2-40B4-BE49-F238E27FC236}">
                <a16:creationId xmlns:a16="http://schemas.microsoft.com/office/drawing/2014/main" id="{010FE6D6-4BF2-4F2B-8285-4CF4D0E9E506}"/>
              </a:ext>
            </a:extLst>
          </p:cNvPr>
          <p:cNvGraphicFramePr>
            <a:graphicFrameLocks/>
          </p:cNvGraphicFramePr>
          <p:nvPr/>
        </p:nvGraphicFramePr>
        <p:xfrm>
          <a:off x="9787910" y="3200210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9917"/>
                  </a:ext>
                </a:extLst>
              </a:tr>
            </a:tbl>
          </a:graphicData>
        </a:graphic>
      </p:graphicFrame>
      <p:graphicFrame>
        <p:nvGraphicFramePr>
          <p:cNvPr id="109" name="Table Placeholder 6" descr="table">
            <a:extLst>
              <a:ext uri="{FF2B5EF4-FFF2-40B4-BE49-F238E27FC236}">
                <a16:creationId xmlns:a16="http://schemas.microsoft.com/office/drawing/2014/main" id="{6F6193EB-B01B-4284-B374-82AE17A6CF20}"/>
              </a:ext>
            </a:extLst>
          </p:cNvPr>
          <p:cNvGraphicFramePr>
            <a:graphicFrameLocks/>
          </p:cNvGraphicFramePr>
          <p:nvPr/>
        </p:nvGraphicFramePr>
        <p:xfrm>
          <a:off x="4858065" y="2606326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0" name="Table Placeholder 6" descr="table">
            <a:extLst>
              <a:ext uri="{FF2B5EF4-FFF2-40B4-BE49-F238E27FC236}">
                <a16:creationId xmlns:a16="http://schemas.microsoft.com/office/drawing/2014/main" id="{4241A64E-AF01-4B94-BEDE-1125D0F90F8C}"/>
              </a:ext>
            </a:extLst>
          </p:cNvPr>
          <p:cNvGraphicFramePr>
            <a:graphicFrameLocks/>
          </p:cNvGraphicFramePr>
          <p:nvPr/>
        </p:nvGraphicFramePr>
        <p:xfrm>
          <a:off x="5408900" y="2604688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1" name="Table Placeholder 6" descr="table">
            <a:extLst>
              <a:ext uri="{FF2B5EF4-FFF2-40B4-BE49-F238E27FC236}">
                <a16:creationId xmlns:a16="http://schemas.microsoft.com/office/drawing/2014/main" id="{50A2BDCE-7E6A-4455-9BA9-BA85C986F07D}"/>
              </a:ext>
            </a:extLst>
          </p:cNvPr>
          <p:cNvGraphicFramePr>
            <a:graphicFrameLocks/>
          </p:cNvGraphicFramePr>
          <p:nvPr/>
        </p:nvGraphicFramePr>
        <p:xfrm>
          <a:off x="6007763" y="2593963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2" name="Table Placeholder 6" descr="table">
            <a:extLst>
              <a:ext uri="{FF2B5EF4-FFF2-40B4-BE49-F238E27FC236}">
                <a16:creationId xmlns:a16="http://schemas.microsoft.com/office/drawing/2014/main" id="{D6A98B89-A017-4551-97CE-39733D57D156}"/>
              </a:ext>
            </a:extLst>
          </p:cNvPr>
          <p:cNvGraphicFramePr>
            <a:graphicFrameLocks/>
          </p:cNvGraphicFramePr>
          <p:nvPr/>
        </p:nvGraphicFramePr>
        <p:xfrm>
          <a:off x="6502950" y="2616567"/>
          <a:ext cx="505454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454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3" name="Table Placeholder 6" descr="table">
            <a:extLst>
              <a:ext uri="{FF2B5EF4-FFF2-40B4-BE49-F238E27FC236}">
                <a16:creationId xmlns:a16="http://schemas.microsoft.com/office/drawing/2014/main" id="{DF3EF740-D6CA-47D7-8B81-CE01B48458B0}"/>
              </a:ext>
            </a:extLst>
          </p:cNvPr>
          <p:cNvGraphicFramePr>
            <a:graphicFrameLocks/>
          </p:cNvGraphicFramePr>
          <p:nvPr/>
        </p:nvGraphicFramePr>
        <p:xfrm>
          <a:off x="7065915" y="260744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4" name="Table Placeholder 6" descr="table">
            <a:extLst>
              <a:ext uri="{FF2B5EF4-FFF2-40B4-BE49-F238E27FC236}">
                <a16:creationId xmlns:a16="http://schemas.microsoft.com/office/drawing/2014/main" id="{AAE52DBB-52EB-4CDA-A8F0-2378BC91BE30}"/>
              </a:ext>
            </a:extLst>
          </p:cNvPr>
          <p:cNvGraphicFramePr>
            <a:graphicFrameLocks/>
          </p:cNvGraphicFramePr>
          <p:nvPr/>
        </p:nvGraphicFramePr>
        <p:xfrm>
          <a:off x="7615451" y="2606755"/>
          <a:ext cx="455072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072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5" name="Table Placeholder 6" descr="table">
            <a:extLst>
              <a:ext uri="{FF2B5EF4-FFF2-40B4-BE49-F238E27FC236}">
                <a16:creationId xmlns:a16="http://schemas.microsoft.com/office/drawing/2014/main" id="{D0030F75-12F6-4985-8A89-A85B71611CDF}"/>
              </a:ext>
            </a:extLst>
          </p:cNvPr>
          <p:cNvGraphicFramePr>
            <a:graphicFrameLocks/>
          </p:cNvGraphicFramePr>
          <p:nvPr/>
        </p:nvGraphicFramePr>
        <p:xfrm>
          <a:off x="8101746" y="2614026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6" name="Table Placeholder 6" descr="table">
            <a:extLst>
              <a:ext uri="{FF2B5EF4-FFF2-40B4-BE49-F238E27FC236}">
                <a16:creationId xmlns:a16="http://schemas.microsoft.com/office/drawing/2014/main" id="{F01A7DB0-5909-4390-B9A2-64240B4F21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611031"/>
              </p:ext>
            </p:extLst>
          </p:nvPr>
        </p:nvGraphicFramePr>
        <p:xfrm>
          <a:off x="8674537" y="263650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7" name="Table Placeholder 6" descr="table">
            <a:extLst>
              <a:ext uri="{FF2B5EF4-FFF2-40B4-BE49-F238E27FC236}">
                <a16:creationId xmlns:a16="http://schemas.microsoft.com/office/drawing/2014/main" id="{613A6C6F-2943-45D4-9ECD-9EA74AF22FFF}"/>
              </a:ext>
            </a:extLst>
          </p:cNvPr>
          <p:cNvGraphicFramePr>
            <a:graphicFrameLocks/>
          </p:cNvGraphicFramePr>
          <p:nvPr/>
        </p:nvGraphicFramePr>
        <p:xfrm>
          <a:off x="9220030" y="259396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8" name="Table Placeholder 6" descr="table">
            <a:extLst>
              <a:ext uri="{FF2B5EF4-FFF2-40B4-BE49-F238E27FC236}">
                <a16:creationId xmlns:a16="http://schemas.microsoft.com/office/drawing/2014/main" id="{8E194F88-F027-43F7-9D37-121A5F68762F}"/>
              </a:ext>
            </a:extLst>
          </p:cNvPr>
          <p:cNvGraphicFramePr>
            <a:graphicFrameLocks/>
          </p:cNvGraphicFramePr>
          <p:nvPr/>
        </p:nvGraphicFramePr>
        <p:xfrm>
          <a:off x="9745383" y="2615392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364281"/>
                  </a:ext>
                </a:extLst>
              </a:tr>
            </a:tbl>
          </a:graphicData>
        </a:graphic>
      </p:graphicFrame>
      <p:graphicFrame>
        <p:nvGraphicFramePr>
          <p:cNvPr id="119" name="Table Placeholder 6" descr="table">
            <a:extLst>
              <a:ext uri="{FF2B5EF4-FFF2-40B4-BE49-F238E27FC236}">
                <a16:creationId xmlns:a16="http://schemas.microsoft.com/office/drawing/2014/main" id="{25EF196B-BFAC-4AE7-B0FB-46A3BB90FA52}"/>
              </a:ext>
            </a:extLst>
          </p:cNvPr>
          <p:cNvGraphicFramePr>
            <a:graphicFrameLocks/>
          </p:cNvGraphicFramePr>
          <p:nvPr/>
        </p:nvGraphicFramePr>
        <p:xfrm>
          <a:off x="4840433" y="203653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42001716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0" name="Table Placeholder 6" descr="table">
            <a:extLst>
              <a:ext uri="{FF2B5EF4-FFF2-40B4-BE49-F238E27FC236}">
                <a16:creationId xmlns:a16="http://schemas.microsoft.com/office/drawing/2014/main" id="{615B8FD6-DE14-4B83-9408-B727E8547B81}"/>
              </a:ext>
            </a:extLst>
          </p:cNvPr>
          <p:cNvGraphicFramePr>
            <a:graphicFrameLocks/>
          </p:cNvGraphicFramePr>
          <p:nvPr/>
        </p:nvGraphicFramePr>
        <p:xfrm>
          <a:off x="5399365" y="20534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361729577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1" name="Table Placeholder 6" descr="table">
            <a:extLst>
              <a:ext uri="{FF2B5EF4-FFF2-40B4-BE49-F238E27FC236}">
                <a16:creationId xmlns:a16="http://schemas.microsoft.com/office/drawing/2014/main" id="{33046DC1-9DA1-428D-AE52-3D20BA19F808}"/>
              </a:ext>
            </a:extLst>
          </p:cNvPr>
          <p:cNvGraphicFramePr>
            <a:graphicFrameLocks/>
          </p:cNvGraphicFramePr>
          <p:nvPr/>
        </p:nvGraphicFramePr>
        <p:xfrm>
          <a:off x="5936672" y="2054147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34452497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2" name="Table Placeholder 6" descr="table">
            <a:extLst>
              <a:ext uri="{FF2B5EF4-FFF2-40B4-BE49-F238E27FC236}">
                <a16:creationId xmlns:a16="http://schemas.microsoft.com/office/drawing/2014/main" id="{68B03C57-17AA-4989-AD14-B5CD628DC7BF}"/>
              </a:ext>
            </a:extLst>
          </p:cNvPr>
          <p:cNvGraphicFramePr>
            <a:graphicFrameLocks/>
          </p:cNvGraphicFramePr>
          <p:nvPr/>
        </p:nvGraphicFramePr>
        <p:xfrm>
          <a:off x="6460342" y="2066739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6366238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3" name="Table Placeholder 6" descr="table">
            <a:extLst>
              <a:ext uri="{FF2B5EF4-FFF2-40B4-BE49-F238E27FC236}">
                <a16:creationId xmlns:a16="http://schemas.microsoft.com/office/drawing/2014/main" id="{DA5EEC66-705B-4455-A922-907EFA6E000A}"/>
              </a:ext>
            </a:extLst>
          </p:cNvPr>
          <p:cNvGraphicFramePr>
            <a:graphicFrameLocks/>
          </p:cNvGraphicFramePr>
          <p:nvPr/>
        </p:nvGraphicFramePr>
        <p:xfrm>
          <a:off x="7055816" y="2072243"/>
          <a:ext cx="458237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237">
                  <a:extLst>
                    <a:ext uri="{9D8B030D-6E8A-4147-A177-3AD203B41FA5}">
                      <a16:colId xmlns:a16="http://schemas.microsoft.com/office/drawing/2014/main" val="2457879370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4" name="Table Placeholder 6" descr="table">
            <a:extLst>
              <a:ext uri="{FF2B5EF4-FFF2-40B4-BE49-F238E27FC236}">
                <a16:creationId xmlns:a16="http://schemas.microsoft.com/office/drawing/2014/main" id="{9F6CEA4C-A025-4851-ABE0-5A1D9193B4EC}"/>
              </a:ext>
            </a:extLst>
          </p:cNvPr>
          <p:cNvGraphicFramePr>
            <a:graphicFrameLocks/>
          </p:cNvGraphicFramePr>
          <p:nvPr/>
        </p:nvGraphicFramePr>
        <p:xfrm>
          <a:off x="7547954" y="2049038"/>
          <a:ext cx="553325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325">
                  <a:extLst>
                    <a:ext uri="{9D8B030D-6E8A-4147-A177-3AD203B41FA5}">
                      <a16:colId xmlns:a16="http://schemas.microsoft.com/office/drawing/2014/main" val="4217071256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5" name="Table Placeholder 6" descr="table">
            <a:extLst>
              <a:ext uri="{FF2B5EF4-FFF2-40B4-BE49-F238E27FC236}">
                <a16:creationId xmlns:a16="http://schemas.microsoft.com/office/drawing/2014/main" id="{D531D741-AFC5-4EA5-8A54-29C8D92C96F0}"/>
              </a:ext>
            </a:extLst>
          </p:cNvPr>
          <p:cNvGraphicFramePr>
            <a:graphicFrameLocks/>
          </p:cNvGraphicFramePr>
          <p:nvPr/>
        </p:nvGraphicFramePr>
        <p:xfrm>
          <a:off x="8059233" y="2081333"/>
          <a:ext cx="657908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08">
                  <a:extLst>
                    <a:ext uri="{9D8B030D-6E8A-4147-A177-3AD203B41FA5}">
                      <a16:colId xmlns:a16="http://schemas.microsoft.com/office/drawing/2014/main" val="410822266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6" name="Table Placeholder 6" descr="table">
            <a:extLst>
              <a:ext uri="{FF2B5EF4-FFF2-40B4-BE49-F238E27FC236}">
                <a16:creationId xmlns:a16="http://schemas.microsoft.com/office/drawing/2014/main" id="{73FBAC84-49C8-4529-AE8E-DBAACC278D94}"/>
              </a:ext>
            </a:extLst>
          </p:cNvPr>
          <p:cNvGraphicFramePr>
            <a:graphicFrameLocks/>
          </p:cNvGraphicFramePr>
          <p:nvPr/>
        </p:nvGraphicFramePr>
        <p:xfrm>
          <a:off x="8705831" y="2073104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1218399665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7" name="Table Placeholder 6" descr="table">
            <a:extLst>
              <a:ext uri="{FF2B5EF4-FFF2-40B4-BE49-F238E27FC236}">
                <a16:creationId xmlns:a16="http://schemas.microsoft.com/office/drawing/2014/main" id="{01057A35-630F-443C-BE1D-6E33D106EFA7}"/>
              </a:ext>
            </a:extLst>
          </p:cNvPr>
          <p:cNvGraphicFramePr>
            <a:graphicFrameLocks/>
          </p:cNvGraphicFramePr>
          <p:nvPr/>
        </p:nvGraphicFramePr>
        <p:xfrm>
          <a:off x="9181690" y="2067695"/>
          <a:ext cx="556490" cy="530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24811438"/>
                    </a:ext>
                  </a:extLst>
                </a:gridCol>
              </a:tblGrid>
              <a:tr h="5307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graphicFrame>
        <p:nvGraphicFramePr>
          <p:cNvPr id="128" name="Table Placeholder 6" descr="table">
            <a:extLst>
              <a:ext uri="{FF2B5EF4-FFF2-40B4-BE49-F238E27FC236}">
                <a16:creationId xmlns:a16="http://schemas.microsoft.com/office/drawing/2014/main" id="{6497B283-8B4B-4D67-AD8C-E0D59A7A3D29}"/>
              </a:ext>
            </a:extLst>
          </p:cNvPr>
          <p:cNvGraphicFramePr>
            <a:graphicFrameLocks/>
          </p:cNvGraphicFramePr>
          <p:nvPr/>
        </p:nvGraphicFramePr>
        <p:xfrm>
          <a:off x="9715600" y="2093436"/>
          <a:ext cx="556490" cy="467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90">
                  <a:extLst>
                    <a:ext uri="{9D8B030D-6E8A-4147-A177-3AD203B41FA5}">
                      <a16:colId xmlns:a16="http://schemas.microsoft.com/office/drawing/2014/main" val="271596443"/>
                    </a:ext>
                  </a:extLst>
                </a:gridCol>
              </a:tblGrid>
              <a:tr h="4678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400" b="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013" marR="920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053282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EACEC47D-D975-4426-9D6F-D0B8812F1F00}"/>
              </a:ext>
            </a:extLst>
          </p:cNvPr>
          <p:cNvSpPr txBox="1"/>
          <p:nvPr/>
        </p:nvSpPr>
        <p:spPr>
          <a:xfrm>
            <a:off x="180340" y="2485449"/>
            <a:ext cx="361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ТАБЛИЦА МНОЖЕЊА ДО 100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56200A9-F802-4823-A8C4-321FB836EDC8}"/>
              </a:ext>
            </a:extLst>
          </p:cNvPr>
          <p:cNvSpPr txBox="1"/>
          <p:nvPr/>
        </p:nvSpPr>
        <p:spPr>
          <a:xfrm>
            <a:off x="238841" y="4260607"/>
            <a:ext cx="361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 •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8 </a:t>
            </a:r>
            <a:r>
              <a:rPr lang="sr-Cyrl-R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= 32 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2136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351706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27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8966" y="91855"/>
            <a:ext cx="6439670" cy="6511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132. </a:t>
            </a: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Замени примере сабирања примерима множења:</a:t>
            </a: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 </a:t>
            </a:r>
            <a:r>
              <a:rPr lang="en-GB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</a:p>
          <a:p>
            <a:pPr marL="0" indent="0">
              <a:buNone/>
            </a:pPr>
            <a:br>
              <a:rPr lang="en-GB" altLang="en-US" sz="1600" dirty="0">
                <a:latin typeface="+mj-lt"/>
              </a:rPr>
            </a:br>
            <a:endParaRPr lang="en-GB" altLang="en-US" sz="1600" dirty="0"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Из пионирског кампа деца су се враћала у два аутобуса: У једном је било 38 деце, у другом исто толико. Вратило се укупно 43 дечака. 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136. У такмичењу у скоковима у воду учествовало је 9 девојчица, било их је за 2 мање од дечака. Колико дечака је учествовало у такмичењу?</a:t>
            </a:r>
            <a:br>
              <a:rPr lang="en-GB" altLang="en-US" sz="1600" dirty="0">
                <a:latin typeface="+mj-lt"/>
              </a:rPr>
            </a:b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Израчунај:</a:t>
            </a:r>
            <a:br>
              <a:rPr lang="en-GB" altLang="en-US" sz="1600" dirty="0">
                <a:latin typeface="+mj-lt"/>
              </a:rPr>
            </a:b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7C2BDD-5B58-461F-9FDE-379276F965CD}"/>
              </a:ext>
            </a:extLst>
          </p:cNvPr>
          <p:cNvGraphicFramePr>
            <a:graphicFrameLocks noGrp="1"/>
          </p:cNvGraphicFramePr>
          <p:nvPr/>
        </p:nvGraphicFramePr>
        <p:xfrm>
          <a:off x="6914871" y="602864"/>
          <a:ext cx="3808197" cy="37447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3752">
                  <a:extLst>
                    <a:ext uri="{9D8B030D-6E8A-4147-A177-3AD203B41FA5}">
                      <a16:colId xmlns:a16="http://schemas.microsoft.com/office/drawing/2014/main" val="2831167154"/>
                    </a:ext>
                  </a:extLst>
                </a:gridCol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374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 + 3 + 3 + 3 + 3 =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 + 6 + 6 =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EED61E-3DF3-41CC-B726-8FEF2AB17ABA}"/>
              </a:ext>
            </a:extLst>
          </p:cNvPr>
          <p:cNvGraphicFramePr>
            <a:graphicFrameLocks noGrp="1"/>
          </p:cNvGraphicFramePr>
          <p:nvPr/>
        </p:nvGraphicFramePr>
        <p:xfrm>
          <a:off x="6043252" y="1719927"/>
          <a:ext cx="5474572" cy="67245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23912">
                  <a:extLst>
                    <a:ext uri="{9D8B030D-6E8A-4147-A177-3AD203B41FA5}">
                      <a16:colId xmlns:a16="http://schemas.microsoft.com/office/drawing/2014/main" val="4149151847"/>
                    </a:ext>
                  </a:extLst>
                </a:gridCol>
                <a:gridCol w="2025807">
                  <a:extLst>
                    <a:ext uri="{9D8B030D-6E8A-4147-A177-3AD203B41FA5}">
                      <a16:colId xmlns:a16="http://schemas.microsoft.com/office/drawing/2014/main" val="3033116861"/>
                    </a:ext>
                  </a:extLst>
                </a:gridCol>
                <a:gridCol w="1724853">
                  <a:extLst>
                    <a:ext uri="{9D8B030D-6E8A-4147-A177-3AD203B41FA5}">
                      <a16:colId xmlns:a16="http://schemas.microsoft.com/office/drawing/2014/main" val="2805641912"/>
                    </a:ext>
                  </a:extLst>
                </a:gridCol>
              </a:tblGrid>
              <a:tr h="456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+ 8 + 8 + 8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 + 5 + 5 + 5 + 5 + 5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+ 4 + 47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9346745"/>
                  </a:ext>
                </a:extLst>
              </a:tr>
              <a:tr h="1620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12 + 12 + 12 =</a:t>
                      </a:r>
                      <a:endParaRPr lang="en-GB" sz="14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 + 82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 + 8 + 5 + 9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959851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/>
        </p:nvGraphicFramePr>
        <p:xfrm>
          <a:off x="5921065" y="3069809"/>
          <a:ext cx="2597311" cy="71838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64870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865505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866936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405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+ 8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 + 17 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16 + 28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+ 1</a:t>
                      </a:r>
                      <a:endParaRPr lang="en-GB" sz="16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17 + 2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 + 16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/>
        </p:nvGraphicFramePr>
        <p:xfrm>
          <a:off x="6043252" y="5877861"/>
          <a:ext cx="4716000" cy="8661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40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(40 + 7) – (10 + 5)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+ 6 - 11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13 + 48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460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(60 + 9) – (40 + 2)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+ 5 - 12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78 - 69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58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28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207" y="2864386"/>
            <a:ext cx="3654730" cy="319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задатак </a:t>
            </a:r>
          </a:p>
          <a:p>
            <a:pPr marL="0" indent="0">
              <a:buNone/>
            </a:pPr>
            <a: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Проверити правило:</a:t>
            </a: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352139"/>
              </p:ext>
            </p:extLst>
          </p:nvPr>
        </p:nvGraphicFramePr>
        <p:xfrm>
          <a:off x="95230" y="3944612"/>
          <a:ext cx="2597311" cy="71838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64870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865505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866936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405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+ 8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 + 17 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16 + 28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+ 1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17 + 2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28 + 16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36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29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207" y="2864386"/>
            <a:ext cx="3654730" cy="319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задатак </a:t>
            </a:r>
          </a:p>
          <a:p>
            <a:pPr marL="0" indent="0">
              <a:buNone/>
            </a:pPr>
            <a: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Проверити правило:</a:t>
            </a: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327154"/>
              </p:ext>
            </p:extLst>
          </p:nvPr>
        </p:nvGraphicFramePr>
        <p:xfrm>
          <a:off x="4733332" y="2625003"/>
          <a:ext cx="4553887" cy="160799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16384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1517497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1520006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908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+ 8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 + 17 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16 + 28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6993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+ 1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17 + 2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28 + 16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72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902050"/>
            <a:ext cx="3808197" cy="1493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132.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Замени примере сабирања примерима множења: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7C2BDD-5B58-461F-9FDE-379276F96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9235"/>
              </p:ext>
            </p:extLst>
          </p:nvPr>
        </p:nvGraphicFramePr>
        <p:xfrm>
          <a:off x="132202" y="3878929"/>
          <a:ext cx="3808197" cy="37447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3752">
                  <a:extLst>
                    <a:ext uri="{9D8B030D-6E8A-4147-A177-3AD203B41FA5}">
                      <a16:colId xmlns:a16="http://schemas.microsoft.com/office/drawing/2014/main" val="2831167154"/>
                    </a:ext>
                  </a:extLst>
                </a:gridCol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374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 + 3 + 3 + 3 + 3 =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6 + 6 + 6 =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52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30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207" y="2864386"/>
            <a:ext cx="3654730" cy="319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задатак </a:t>
            </a:r>
          </a:p>
          <a:p>
            <a:pPr marL="0" indent="0">
              <a:buNone/>
            </a:pPr>
            <a: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Проверити правило:</a:t>
            </a: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117522"/>
              </p:ext>
            </p:extLst>
          </p:nvPr>
        </p:nvGraphicFramePr>
        <p:xfrm>
          <a:off x="4237573" y="2625003"/>
          <a:ext cx="7072668" cy="18000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55105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2356833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2360730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+ 8 = 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 + 17 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16 + 28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+ 1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17 + 2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28 + 16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8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31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207" y="2864386"/>
            <a:ext cx="3654730" cy="319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задатак </a:t>
            </a:r>
          </a:p>
          <a:p>
            <a:pPr marL="0" indent="0">
              <a:buNone/>
            </a:pPr>
            <a: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Проверити правило:</a:t>
            </a: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628879"/>
              </p:ext>
            </p:extLst>
          </p:nvPr>
        </p:nvGraphicFramePr>
        <p:xfrm>
          <a:off x="4237573" y="2625003"/>
          <a:ext cx="7072668" cy="18000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55105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2356833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2360730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+ 8 = 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 + 17 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16 + 28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+ 1 = 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17 + 2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28 + 16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67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32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207" y="2864386"/>
            <a:ext cx="3654730" cy="319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задатак </a:t>
            </a:r>
          </a:p>
          <a:p>
            <a:pPr marL="0" indent="0">
              <a:buNone/>
            </a:pPr>
            <a: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Проверити правило:</a:t>
            </a: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07428"/>
              </p:ext>
            </p:extLst>
          </p:nvPr>
        </p:nvGraphicFramePr>
        <p:xfrm>
          <a:off x="4237573" y="2625003"/>
          <a:ext cx="7072668" cy="18000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55105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2356833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2360730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+ 8 = 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 + 17 = 19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16 + 28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+ 1 = 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17 + 2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28 + 16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03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33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207" y="2864386"/>
            <a:ext cx="3654730" cy="319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задатак </a:t>
            </a:r>
          </a:p>
          <a:p>
            <a:pPr marL="0" indent="0">
              <a:buNone/>
            </a:pPr>
            <a: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Проверити правило:</a:t>
            </a: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321523"/>
              </p:ext>
            </p:extLst>
          </p:nvPr>
        </p:nvGraphicFramePr>
        <p:xfrm>
          <a:off x="4237573" y="2625003"/>
          <a:ext cx="7072668" cy="18000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55105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2356833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2360730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+ 8 = 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 + 17 = 19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16 + 28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+ 1 = 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17 + 2 = 19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28 + 16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23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34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207" y="2864386"/>
            <a:ext cx="3654730" cy="319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задатак </a:t>
            </a:r>
          </a:p>
          <a:p>
            <a:pPr marL="0" indent="0">
              <a:buNone/>
            </a:pPr>
            <a: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Проверити правило:</a:t>
            </a: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813896"/>
              </p:ext>
            </p:extLst>
          </p:nvPr>
        </p:nvGraphicFramePr>
        <p:xfrm>
          <a:off x="3283805" y="2529000"/>
          <a:ext cx="7879938" cy="18000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55105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2356833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+ 8 = 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 + 17 = 19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16 + 28 = (10 + 6) + (20 + 8)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+ 20) + (6 + 8) = 44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+ 1 = 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17 + 2 = 19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28 + 16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55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35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207" y="2864386"/>
            <a:ext cx="3654730" cy="319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задатак </a:t>
            </a:r>
          </a:p>
          <a:p>
            <a:pPr marL="0" indent="0">
              <a:buNone/>
            </a:pPr>
            <a: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Проверити правило:</a:t>
            </a: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385532"/>
              </p:ext>
            </p:extLst>
          </p:nvPr>
        </p:nvGraphicFramePr>
        <p:xfrm>
          <a:off x="3283805" y="2529000"/>
          <a:ext cx="7879938" cy="18000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55105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2356833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+ 8 = 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 + 17 = 19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16 + 28 = (10 + 6) + (20 + 8)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+ 20) + (6 + 8) = 44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+ 1 = 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17 + 2 = 19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28 + 16 = (20 + 8) + (10 + 6)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 + 10) + (8 + 6) = 44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92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36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207" y="2864386"/>
            <a:ext cx="3654730" cy="319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задатак </a:t>
            </a:r>
          </a:p>
          <a:p>
            <a:pPr marL="0" indent="0">
              <a:buNone/>
            </a:pPr>
            <a: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Проверити правило:</a:t>
            </a: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468075"/>
              </p:ext>
            </p:extLst>
          </p:nvPr>
        </p:nvGraphicFramePr>
        <p:xfrm>
          <a:off x="6096000" y="547051"/>
          <a:ext cx="5931042" cy="22523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32922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1634120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2664000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11261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+ 8 = 9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 + 17 = 19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16 + 28 = (10 + 6) + (20 + 8)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+ 20) + (6 + 8) = 44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11261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+ 1 = 9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17 + 2 = 19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28 + 16 = (20 + 8) + (10 + 6) =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(20 + 10) + (8 + 6) = 44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5B9C204-A873-4E31-8E25-FB25415DF26D}"/>
              </a:ext>
            </a:extLst>
          </p:cNvPr>
          <p:cNvSpPr txBox="1">
            <a:spLocks/>
          </p:cNvSpPr>
          <p:nvPr/>
        </p:nvSpPr>
        <p:spPr>
          <a:xfrm>
            <a:off x="4268635" y="3523562"/>
            <a:ext cx="3654730" cy="319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Значи, увек важи: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односно,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8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ако сабирци замене места вредност збира се не мења</a:t>
            </a: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r-Cyrl-RS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88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886446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38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8966" y="91855"/>
            <a:ext cx="6439670" cy="6511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132. </a:t>
            </a: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Замени примере сабирања примерима множења:</a:t>
            </a: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 </a:t>
            </a:r>
            <a:r>
              <a:rPr lang="en-GB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</a:p>
          <a:p>
            <a:pPr marL="0" indent="0">
              <a:buNone/>
            </a:pPr>
            <a:br>
              <a:rPr lang="en-GB" altLang="en-US" sz="1600" dirty="0">
                <a:latin typeface="+mj-lt"/>
              </a:rPr>
            </a:br>
            <a:endParaRPr lang="en-GB" altLang="en-US" sz="1600" dirty="0"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Из пионирског кампа деца су се враћала у два аутобуса: У једном је било 38 деце, у другом исто толико. Вратило се укупно 43 дечака. 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136. У такмичењу у скоковима у воду учествовало је 9 девојчица, било их је за 2 мање од дечака. Колико дечака је учествовало у такмичењу?</a:t>
            </a:r>
            <a:br>
              <a:rPr lang="en-GB" altLang="en-US" sz="1600" dirty="0">
                <a:latin typeface="+mj-lt"/>
              </a:rPr>
            </a:b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Израчунај:</a:t>
            </a:r>
            <a:br>
              <a:rPr lang="en-GB" altLang="en-US" sz="1600" dirty="0">
                <a:latin typeface="+mj-lt"/>
              </a:rPr>
            </a:b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7C2BDD-5B58-461F-9FDE-379276F96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28345"/>
              </p:ext>
            </p:extLst>
          </p:nvPr>
        </p:nvGraphicFramePr>
        <p:xfrm>
          <a:off x="6914871" y="602864"/>
          <a:ext cx="3808197" cy="37447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3752">
                  <a:extLst>
                    <a:ext uri="{9D8B030D-6E8A-4147-A177-3AD203B41FA5}">
                      <a16:colId xmlns:a16="http://schemas.microsoft.com/office/drawing/2014/main" val="2831167154"/>
                    </a:ext>
                  </a:extLst>
                </a:gridCol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374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 + 3 + 3 + 3 + 3 =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 + 6 + 6 =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EED61E-3DF3-41CC-B726-8FEF2AB17ABA}"/>
              </a:ext>
            </a:extLst>
          </p:cNvPr>
          <p:cNvGraphicFramePr>
            <a:graphicFrameLocks noGrp="1"/>
          </p:cNvGraphicFramePr>
          <p:nvPr/>
        </p:nvGraphicFramePr>
        <p:xfrm>
          <a:off x="6043252" y="1719927"/>
          <a:ext cx="5474572" cy="67245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23912">
                  <a:extLst>
                    <a:ext uri="{9D8B030D-6E8A-4147-A177-3AD203B41FA5}">
                      <a16:colId xmlns:a16="http://schemas.microsoft.com/office/drawing/2014/main" val="4149151847"/>
                    </a:ext>
                  </a:extLst>
                </a:gridCol>
                <a:gridCol w="2025807">
                  <a:extLst>
                    <a:ext uri="{9D8B030D-6E8A-4147-A177-3AD203B41FA5}">
                      <a16:colId xmlns:a16="http://schemas.microsoft.com/office/drawing/2014/main" val="3033116861"/>
                    </a:ext>
                  </a:extLst>
                </a:gridCol>
                <a:gridCol w="1724853">
                  <a:extLst>
                    <a:ext uri="{9D8B030D-6E8A-4147-A177-3AD203B41FA5}">
                      <a16:colId xmlns:a16="http://schemas.microsoft.com/office/drawing/2014/main" val="2805641912"/>
                    </a:ext>
                  </a:extLst>
                </a:gridCol>
              </a:tblGrid>
              <a:tr h="456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+ 8 + 8 + 8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 + 5 + 5 + 5 + 5 + 5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+ 4 + 47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9346745"/>
                  </a:ext>
                </a:extLst>
              </a:tr>
              <a:tr h="1620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12 + 12 + 12 =</a:t>
                      </a:r>
                      <a:endParaRPr lang="en-GB" sz="14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 + 82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 + 8 + 5 + 9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959851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234648"/>
              </p:ext>
            </p:extLst>
          </p:nvPr>
        </p:nvGraphicFramePr>
        <p:xfrm>
          <a:off x="5921065" y="3069809"/>
          <a:ext cx="2597311" cy="71838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64870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865505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866936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405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+ 8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 + 17 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16 + 28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+ 1</a:t>
                      </a:r>
                      <a:endParaRPr lang="en-GB" sz="16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17 + 2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 + 16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/>
        </p:nvGraphicFramePr>
        <p:xfrm>
          <a:off x="6043252" y="5877861"/>
          <a:ext cx="4716000" cy="8661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40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(40 + 7) – (10 + 5)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+ 6 - 11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13 + 48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460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(60 + 9) – (40 + 2)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+ 5 - 12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78 - 69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37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39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8745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задатак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 пионирског кампа деца су се враћала у два аутобуса: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једном је било 38 деце, у другом исто толико.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Вратило се укупно 43 дечака.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endParaRPr lang="sr-Cyrl-RS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600" dirty="0">
              <a:latin typeface="+mj-lt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70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902050"/>
            <a:ext cx="3808197" cy="1493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132.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Замени примере сабирања примерима множења: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7C2BDD-5B58-461F-9FDE-379276F965CD}"/>
              </a:ext>
            </a:extLst>
          </p:cNvPr>
          <p:cNvGraphicFramePr>
            <a:graphicFrameLocks noGrp="1"/>
          </p:cNvGraphicFramePr>
          <p:nvPr/>
        </p:nvGraphicFramePr>
        <p:xfrm>
          <a:off x="132202" y="3878929"/>
          <a:ext cx="3808197" cy="37447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3752">
                  <a:extLst>
                    <a:ext uri="{9D8B030D-6E8A-4147-A177-3AD203B41FA5}">
                      <a16:colId xmlns:a16="http://schemas.microsoft.com/office/drawing/2014/main" val="2831167154"/>
                    </a:ext>
                  </a:extLst>
                </a:gridCol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374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 + 3 + 3 + 3 + 3 =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6 + 6 + 6 =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Pinwheel">
                <a:extLst>
                  <a:ext uri="{FF2B5EF4-FFF2-40B4-BE49-F238E27FC236}">
                    <a16:creationId xmlns:a16="http://schemas.microsoft.com/office/drawing/2014/main" id="{3F9282A9-5A63-40FA-92E1-E87BB4F468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8907528"/>
                  </p:ext>
                </p:extLst>
              </p:nvPr>
            </p:nvGraphicFramePr>
            <p:xfrm>
              <a:off x="4700365" y="2456525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Pinwheel">
                <a:extLst>
                  <a:ext uri="{FF2B5EF4-FFF2-40B4-BE49-F238E27FC236}">
                    <a16:creationId xmlns:a16="http://schemas.microsoft.com/office/drawing/2014/main" id="{3F9282A9-5A63-40FA-92E1-E87BB4F46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00365" y="2456525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Pinwheel">
                <a:extLst>
                  <a:ext uri="{FF2B5EF4-FFF2-40B4-BE49-F238E27FC236}">
                    <a16:creationId xmlns:a16="http://schemas.microsoft.com/office/drawing/2014/main" id="{44A5DB33-3A33-4BC1-BCB5-9D80BAB787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8287899"/>
                  </p:ext>
                </p:extLst>
              </p:nvPr>
            </p:nvGraphicFramePr>
            <p:xfrm>
              <a:off x="5359823" y="2537402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Pinwheel">
                <a:extLst>
                  <a:ext uri="{FF2B5EF4-FFF2-40B4-BE49-F238E27FC236}">
                    <a16:creationId xmlns:a16="http://schemas.microsoft.com/office/drawing/2014/main" id="{44A5DB33-3A33-4BC1-BCB5-9D80BAB787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9823" y="2537402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Pinwheel">
                <a:extLst>
                  <a:ext uri="{FF2B5EF4-FFF2-40B4-BE49-F238E27FC236}">
                    <a16:creationId xmlns:a16="http://schemas.microsoft.com/office/drawing/2014/main" id="{4778584A-6F05-4425-8D1D-12F0387940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43263444"/>
                  </p:ext>
                </p:extLst>
              </p:nvPr>
            </p:nvGraphicFramePr>
            <p:xfrm>
              <a:off x="5897697" y="2629532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Pinwheel">
                <a:extLst>
                  <a:ext uri="{FF2B5EF4-FFF2-40B4-BE49-F238E27FC236}">
                    <a16:creationId xmlns:a16="http://schemas.microsoft.com/office/drawing/2014/main" id="{4778584A-6F05-4425-8D1D-12F0387940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97697" y="2629532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Pinwheel">
                <a:extLst>
                  <a:ext uri="{FF2B5EF4-FFF2-40B4-BE49-F238E27FC236}">
                    <a16:creationId xmlns:a16="http://schemas.microsoft.com/office/drawing/2014/main" id="{F1CF443F-6259-49AD-83DB-29AC0AED70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160070"/>
                  </p:ext>
                </p:extLst>
              </p:nvPr>
            </p:nvGraphicFramePr>
            <p:xfrm>
              <a:off x="6922067" y="1861851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Pinwheel">
                <a:extLst>
                  <a:ext uri="{FF2B5EF4-FFF2-40B4-BE49-F238E27FC236}">
                    <a16:creationId xmlns:a16="http://schemas.microsoft.com/office/drawing/2014/main" id="{F1CF443F-6259-49AD-83DB-29AC0AED70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22067" y="1861851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Pinwheel">
                <a:extLst>
                  <a:ext uri="{FF2B5EF4-FFF2-40B4-BE49-F238E27FC236}">
                    <a16:creationId xmlns:a16="http://schemas.microsoft.com/office/drawing/2014/main" id="{1929BEFC-EFE7-4C1C-9E7D-17BA9946BB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37860661"/>
                  </p:ext>
                </p:extLst>
              </p:nvPr>
            </p:nvGraphicFramePr>
            <p:xfrm>
              <a:off x="7581525" y="1942728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Pinwheel">
                <a:extLst>
                  <a:ext uri="{FF2B5EF4-FFF2-40B4-BE49-F238E27FC236}">
                    <a16:creationId xmlns:a16="http://schemas.microsoft.com/office/drawing/2014/main" id="{1929BEFC-EFE7-4C1C-9E7D-17BA9946BB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1525" y="1942728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Pinwheel">
                <a:extLst>
                  <a:ext uri="{FF2B5EF4-FFF2-40B4-BE49-F238E27FC236}">
                    <a16:creationId xmlns:a16="http://schemas.microsoft.com/office/drawing/2014/main" id="{61A6D6F6-CA30-40D5-98D0-58F78B10A6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1045619"/>
                  </p:ext>
                </p:extLst>
              </p:nvPr>
            </p:nvGraphicFramePr>
            <p:xfrm>
              <a:off x="8119399" y="2034858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Pinwheel">
                <a:extLst>
                  <a:ext uri="{FF2B5EF4-FFF2-40B4-BE49-F238E27FC236}">
                    <a16:creationId xmlns:a16="http://schemas.microsoft.com/office/drawing/2014/main" id="{61A6D6F6-CA30-40D5-98D0-58F78B10A6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19399" y="2034858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Pinwheel">
                <a:extLst>
                  <a:ext uri="{FF2B5EF4-FFF2-40B4-BE49-F238E27FC236}">
                    <a16:creationId xmlns:a16="http://schemas.microsoft.com/office/drawing/2014/main" id="{54C47795-7905-43A3-A72F-67B230D994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6937673"/>
                  </p:ext>
                </p:extLst>
              </p:nvPr>
            </p:nvGraphicFramePr>
            <p:xfrm>
              <a:off x="6705203" y="3316496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Pinwheel">
                <a:extLst>
                  <a:ext uri="{FF2B5EF4-FFF2-40B4-BE49-F238E27FC236}">
                    <a16:creationId xmlns:a16="http://schemas.microsoft.com/office/drawing/2014/main" id="{54C47795-7905-43A3-A72F-67B230D994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05203" y="3316496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Pinwheel">
                <a:extLst>
                  <a:ext uri="{FF2B5EF4-FFF2-40B4-BE49-F238E27FC236}">
                    <a16:creationId xmlns:a16="http://schemas.microsoft.com/office/drawing/2014/main" id="{42B40244-6E7F-47D6-9184-31B1A64264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95296599"/>
                  </p:ext>
                </p:extLst>
              </p:nvPr>
            </p:nvGraphicFramePr>
            <p:xfrm>
              <a:off x="7364661" y="3397373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Pinwheel">
                <a:extLst>
                  <a:ext uri="{FF2B5EF4-FFF2-40B4-BE49-F238E27FC236}">
                    <a16:creationId xmlns:a16="http://schemas.microsoft.com/office/drawing/2014/main" id="{42B40244-6E7F-47D6-9184-31B1A64264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64661" y="3397373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Pinwheel">
                <a:extLst>
                  <a:ext uri="{FF2B5EF4-FFF2-40B4-BE49-F238E27FC236}">
                    <a16:creationId xmlns:a16="http://schemas.microsoft.com/office/drawing/2014/main" id="{D463FCD2-35F3-4EFE-B47A-B7A718E019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4540238"/>
                  </p:ext>
                </p:extLst>
              </p:nvPr>
            </p:nvGraphicFramePr>
            <p:xfrm>
              <a:off x="7902535" y="3489503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Pinwheel">
                <a:extLst>
                  <a:ext uri="{FF2B5EF4-FFF2-40B4-BE49-F238E27FC236}">
                    <a16:creationId xmlns:a16="http://schemas.microsoft.com/office/drawing/2014/main" id="{D463FCD2-35F3-4EFE-B47A-B7A718E019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2535" y="3489503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Pinwheel">
                <a:extLst>
                  <a:ext uri="{FF2B5EF4-FFF2-40B4-BE49-F238E27FC236}">
                    <a16:creationId xmlns:a16="http://schemas.microsoft.com/office/drawing/2014/main" id="{1F8F66E5-24BC-4677-814A-173EE171C3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8964498"/>
                  </p:ext>
                </p:extLst>
              </p:nvPr>
            </p:nvGraphicFramePr>
            <p:xfrm>
              <a:off x="8508828" y="2802699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Pinwheel">
                <a:extLst>
                  <a:ext uri="{FF2B5EF4-FFF2-40B4-BE49-F238E27FC236}">
                    <a16:creationId xmlns:a16="http://schemas.microsoft.com/office/drawing/2014/main" id="{1F8F66E5-24BC-4677-814A-173EE171C3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08828" y="2802699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Pinwheel">
                <a:extLst>
                  <a:ext uri="{FF2B5EF4-FFF2-40B4-BE49-F238E27FC236}">
                    <a16:creationId xmlns:a16="http://schemas.microsoft.com/office/drawing/2014/main" id="{8E780DA6-49B7-4C72-856A-E20EA49AEF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7164952"/>
                  </p:ext>
                </p:extLst>
              </p:nvPr>
            </p:nvGraphicFramePr>
            <p:xfrm>
              <a:off x="9168286" y="2883576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Pinwheel">
                <a:extLst>
                  <a:ext uri="{FF2B5EF4-FFF2-40B4-BE49-F238E27FC236}">
                    <a16:creationId xmlns:a16="http://schemas.microsoft.com/office/drawing/2014/main" id="{8E780DA6-49B7-4C72-856A-E20EA49AEF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8286" y="2883576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 descr="Pinwheel">
                <a:extLst>
                  <a:ext uri="{FF2B5EF4-FFF2-40B4-BE49-F238E27FC236}">
                    <a16:creationId xmlns:a16="http://schemas.microsoft.com/office/drawing/2014/main" id="{97A96551-4F18-4E08-8BC9-DEC48EFAE4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9209013"/>
                  </p:ext>
                </p:extLst>
              </p:nvPr>
            </p:nvGraphicFramePr>
            <p:xfrm>
              <a:off x="9706160" y="2975706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Pinwheel">
                <a:extLst>
                  <a:ext uri="{FF2B5EF4-FFF2-40B4-BE49-F238E27FC236}">
                    <a16:creationId xmlns:a16="http://schemas.microsoft.com/office/drawing/2014/main" id="{97A96551-4F18-4E08-8BC9-DEC48EFAE4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06160" y="2975706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Pinwheel">
                <a:extLst>
                  <a:ext uri="{FF2B5EF4-FFF2-40B4-BE49-F238E27FC236}">
                    <a16:creationId xmlns:a16="http://schemas.microsoft.com/office/drawing/2014/main" id="{6554C447-C78A-4929-822B-4434C0F4DC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0248986"/>
                  </p:ext>
                </p:extLst>
              </p:nvPr>
            </p:nvGraphicFramePr>
            <p:xfrm>
              <a:off x="4729379" y="3570540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Pinwheel">
                <a:extLst>
                  <a:ext uri="{FF2B5EF4-FFF2-40B4-BE49-F238E27FC236}">
                    <a16:creationId xmlns:a16="http://schemas.microsoft.com/office/drawing/2014/main" id="{6554C447-C78A-4929-822B-4434C0F4DC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9379" y="3570540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Pinwheel">
                <a:extLst>
                  <a:ext uri="{FF2B5EF4-FFF2-40B4-BE49-F238E27FC236}">
                    <a16:creationId xmlns:a16="http://schemas.microsoft.com/office/drawing/2014/main" id="{B5AD456D-7F34-4BEF-BEE2-4D75560465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8514655"/>
                  </p:ext>
                </p:extLst>
              </p:nvPr>
            </p:nvGraphicFramePr>
            <p:xfrm>
              <a:off x="5388837" y="3651417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Pinwheel">
                <a:extLst>
                  <a:ext uri="{FF2B5EF4-FFF2-40B4-BE49-F238E27FC236}">
                    <a16:creationId xmlns:a16="http://schemas.microsoft.com/office/drawing/2014/main" id="{B5AD456D-7F34-4BEF-BEE2-4D75560465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88837" y="3651417"/>
                <a:ext cx="995356" cy="1881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Model 21" descr="Pinwheel">
                <a:extLst>
                  <a:ext uri="{FF2B5EF4-FFF2-40B4-BE49-F238E27FC236}">
                    <a16:creationId xmlns:a16="http://schemas.microsoft.com/office/drawing/2014/main" id="{87A8E1CF-54B1-41E2-A8FE-36871B58103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5539112"/>
                  </p:ext>
                </p:extLst>
              </p:nvPr>
            </p:nvGraphicFramePr>
            <p:xfrm>
              <a:off x="5926711" y="3743547"/>
              <a:ext cx="995356" cy="18816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95356" cy="1881696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732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Pinwheel">
                <a:extLst>
                  <a:ext uri="{FF2B5EF4-FFF2-40B4-BE49-F238E27FC236}">
                    <a16:creationId xmlns:a16="http://schemas.microsoft.com/office/drawing/2014/main" id="{87A8E1CF-54B1-41E2-A8FE-36871B5810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26711" y="3743547"/>
                <a:ext cx="995356" cy="188169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4210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40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8745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задатак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 пионирског кампа деца су се враћала у два аутобуса: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једном је било 38 деце, у другом исто толико.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Вратило се укупно 43 дечака.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endParaRPr lang="sr-Cyrl-RS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600" dirty="0">
              <a:latin typeface="+mj-lt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phic 3" descr="Bus">
            <a:extLst>
              <a:ext uri="{FF2B5EF4-FFF2-40B4-BE49-F238E27FC236}">
                <a16:creationId xmlns:a16="http://schemas.microsoft.com/office/drawing/2014/main" id="{37291662-5C90-4EC5-B8BE-3D3125DDB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8088" y="1404650"/>
            <a:ext cx="2416097" cy="2416097"/>
          </a:xfrm>
          <a:prstGeom prst="rect">
            <a:avLst/>
          </a:prstGeom>
        </p:spPr>
      </p:pic>
      <p:pic>
        <p:nvPicPr>
          <p:cNvPr id="7" name="Graphic 6" descr="Bus">
            <a:extLst>
              <a:ext uri="{FF2B5EF4-FFF2-40B4-BE49-F238E27FC236}">
                <a16:creationId xmlns:a16="http://schemas.microsoft.com/office/drawing/2014/main" id="{A91CFDBE-184E-40A8-983C-8050F0405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0039" y="2554198"/>
            <a:ext cx="2416097" cy="2416097"/>
          </a:xfrm>
          <a:prstGeom prst="rect">
            <a:avLst/>
          </a:prstGeom>
        </p:spPr>
      </p:pic>
      <p:pic>
        <p:nvPicPr>
          <p:cNvPr id="8" name="Graphic 7" descr="Female Profile">
            <a:extLst>
              <a:ext uri="{FF2B5EF4-FFF2-40B4-BE49-F238E27FC236}">
                <a16:creationId xmlns:a16="http://schemas.microsoft.com/office/drawing/2014/main" id="{58A5B3EC-A965-49F8-85F1-0A4383382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17838">
            <a:off x="6947096" y="3071793"/>
            <a:ext cx="791699" cy="839392"/>
          </a:xfrm>
          <a:prstGeom prst="rect">
            <a:avLst/>
          </a:prstGeom>
        </p:spPr>
      </p:pic>
      <p:pic>
        <p:nvPicPr>
          <p:cNvPr id="12" name="Graphic 11" descr="Female Profile">
            <a:extLst>
              <a:ext uri="{FF2B5EF4-FFF2-40B4-BE49-F238E27FC236}">
                <a16:creationId xmlns:a16="http://schemas.microsoft.com/office/drawing/2014/main" id="{329E26A9-5D4B-46F2-BDC6-3152CC5AD6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17838">
            <a:off x="8155144" y="1973724"/>
            <a:ext cx="791699" cy="839392"/>
          </a:xfrm>
          <a:prstGeom prst="rect">
            <a:avLst/>
          </a:prstGeom>
        </p:spPr>
      </p:pic>
      <p:pic>
        <p:nvPicPr>
          <p:cNvPr id="13" name="Graphic 12" descr="Female Profile">
            <a:extLst>
              <a:ext uri="{FF2B5EF4-FFF2-40B4-BE49-F238E27FC236}">
                <a16:creationId xmlns:a16="http://schemas.microsoft.com/office/drawing/2014/main" id="{82427CF3-0CB6-4028-A225-61AB19F812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17838">
            <a:off x="9110070" y="2054625"/>
            <a:ext cx="791699" cy="839392"/>
          </a:xfrm>
          <a:prstGeom prst="rect">
            <a:avLst/>
          </a:prstGeom>
        </p:spPr>
      </p:pic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F320E1B3-42FC-4CE3-B552-29E3746F21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98877" y="3190476"/>
            <a:ext cx="762000" cy="696761"/>
          </a:xfrm>
          <a:prstGeom prst="rect">
            <a:avLst/>
          </a:prstGeom>
        </p:spPr>
      </p:pic>
      <p:pic>
        <p:nvPicPr>
          <p:cNvPr id="16" name="Graphic 15" descr="Male profile">
            <a:extLst>
              <a:ext uri="{FF2B5EF4-FFF2-40B4-BE49-F238E27FC236}">
                <a16:creationId xmlns:a16="http://schemas.microsoft.com/office/drawing/2014/main" id="{09E423C0-59D8-4DDD-82E4-4EB492432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50993" y="2006061"/>
            <a:ext cx="762000" cy="696761"/>
          </a:xfrm>
          <a:prstGeom prst="rect">
            <a:avLst/>
          </a:prstGeom>
        </p:spPr>
      </p:pic>
      <p:pic>
        <p:nvPicPr>
          <p:cNvPr id="17" name="Graphic 16" descr="Male profile">
            <a:extLst>
              <a:ext uri="{FF2B5EF4-FFF2-40B4-BE49-F238E27FC236}">
                <a16:creationId xmlns:a16="http://schemas.microsoft.com/office/drawing/2014/main" id="{70C77191-25E2-4EAD-A586-004ABB39E8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97791" y="2054933"/>
            <a:ext cx="762000" cy="696761"/>
          </a:xfrm>
          <a:prstGeom prst="rect">
            <a:avLst/>
          </a:prstGeom>
        </p:spPr>
      </p:pic>
      <p:pic>
        <p:nvPicPr>
          <p:cNvPr id="18" name="Graphic 17" descr="Male profile">
            <a:extLst>
              <a:ext uri="{FF2B5EF4-FFF2-40B4-BE49-F238E27FC236}">
                <a16:creationId xmlns:a16="http://schemas.microsoft.com/office/drawing/2014/main" id="{D2DEF3FA-38C8-401E-B60F-81C779FB0B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14064" y="3096543"/>
            <a:ext cx="762000" cy="696761"/>
          </a:xfrm>
          <a:prstGeom prst="rect">
            <a:avLst/>
          </a:prstGeom>
        </p:spPr>
      </p:pic>
      <p:pic>
        <p:nvPicPr>
          <p:cNvPr id="19" name="Graphic 18" descr="Male profile">
            <a:extLst>
              <a:ext uri="{FF2B5EF4-FFF2-40B4-BE49-F238E27FC236}">
                <a16:creationId xmlns:a16="http://schemas.microsoft.com/office/drawing/2014/main" id="{660216EC-004F-46F0-B6DC-1574E064C9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683074" y="3312907"/>
            <a:ext cx="574330" cy="574330"/>
          </a:xfrm>
          <a:prstGeom prst="rect">
            <a:avLst/>
          </a:prstGeom>
        </p:spPr>
      </p:pic>
      <p:pic>
        <p:nvPicPr>
          <p:cNvPr id="20" name="Graphic 19" descr="Male profile">
            <a:extLst>
              <a:ext uri="{FF2B5EF4-FFF2-40B4-BE49-F238E27FC236}">
                <a16:creationId xmlns:a16="http://schemas.microsoft.com/office/drawing/2014/main" id="{EA092024-1001-4994-ABCA-B6D0E3EE31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894478" y="2208024"/>
            <a:ext cx="574330" cy="5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3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41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8745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задатак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 пионирског кампа деца су се враћала у два аутобуса: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једном је било 38 деце, у другом исто толико.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Вратило се укупно 43 дечака.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endParaRPr lang="sr-Cyrl-RS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600" dirty="0">
              <a:latin typeface="+mj-lt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phic 3" descr="Bus">
            <a:extLst>
              <a:ext uri="{FF2B5EF4-FFF2-40B4-BE49-F238E27FC236}">
                <a16:creationId xmlns:a16="http://schemas.microsoft.com/office/drawing/2014/main" id="{37291662-5C90-4EC5-B8BE-3D3125DDB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9921" y="3774084"/>
            <a:ext cx="2416097" cy="2416097"/>
          </a:xfrm>
          <a:prstGeom prst="rect">
            <a:avLst/>
          </a:prstGeom>
        </p:spPr>
      </p:pic>
      <p:pic>
        <p:nvPicPr>
          <p:cNvPr id="7" name="Graphic 6" descr="Bus">
            <a:extLst>
              <a:ext uri="{FF2B5EF4-FFF2-40B4-BE49-F238E27FC236}">
                <a16:creationId xmlns:a16="http://schemas.microsoft.com/office/drawing/2014/main" id="{A91CFDBE-184E-40A8-983C-8050F0405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1872" y="4923632"/>
            <a:ext cx="2416097" cy="2416097"/>
          </a:xfrm>
          <a:prstGeom prst="rect">
            <a:avLst/>
          </a:prstGeom>
        </p:spPr>
      </p:pic>
      <p:pic>
        <p:nvPicPr>
          <p:cNvPr id="8" name="Graphic 7" descr="Female Profile">
            <a:extLst>
              <a:ext uri="{FF2B5EF4-FFF2-40B4-BE49-F238E27FC236}">
                <a16:creationId xmlns:a16="http://schemas.microsoft.com/office/drawing/2014/main" id="{58A5B3EC-A965-49F8-85F1-0A4383382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17838">
            <a:off x="6608929" y="5441227"/>
            <a:ext cx="791699" cy="839392"/>
          </a:xfrm>
          <a:prstGeom prst="rect">
            <a:avLst/>
          </a:prstGeom>
        </p:spPr>
      </p:pic>
      <p:pic>
        <p:nvPicPr>
          <p:cNvPr id="12" name="Graphic 11" descr="Female Profile">
            <a:extLst>
              <a:ext uri="{FF2B5EF4-FFF2-40B4-BE49-F238E27FC236}">
                <a16:creationId xmlns:a16="http://schemas.microsoft.com/office/drawing/2014/main" id="{329E26A9-5D4B-46F2-BDC6-3152CC5AD6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17838">
            <a:off x="7816977" y="4343158"/>
            <a:ext cx="791699" cy="839392"/>
          </a:xfrm>
          <a:prstGeom prst="rect">
            <a:avLst/>
          </a:prstGeom>
        </p:spPr>
      </p:pic>
      <p:pic>
        <p:nvPicPr>
          <p:cNvPr id="13" name="Graphic 12" descr="Female Profile">
            <a:extLst>
              <a:ext uri="{FF2B5EF4-FFF2-40B4-BE49-F238E27FC236}">
                <a16:creationId xmlns:a16="http://schemas.microsoft.com/office/drawing/2014/main" id="{82427CF3-0CB6-4028-A225-61AB19F812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17838">
            <a:off x="8771903" y="4424059"/>
            <a:ext cx="791699" cy="839392"/>
          </a:xfrm>
          <a:prstGeom prst="rect">
            <a:avLst/>
          </a:prstGeom>
        </p:spPr>
      </p:pic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F320E1B3-42FC-4CE3-B552-29E3746F21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60710" y="5559910"/>
            <a:ext cx="762000" cy="696761"/>
          </a:xfrm>
          <a:prstGeom prst="rect">
            <a:avLst/>
          </a:prstGeom>
        </p:spPr>
      </p:pic>
      <p:pic>
        <p:nvPicPr>
          <p:cNvPr id="16" name="Graphic 15" descr="Male profile">
            <a:extLst>
              <a:ext uri="{FF2B5EF4-FFF2-40B4-BE49-F238E27FC236}">
                <a16:creationId xmlns:a16="http://schemas.microsoft.com/office/drawing/2014/main" id="{09E423C0-59D8-4DDD-82E4-4EB492432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2826" y="4375495"/>
            <a:ext cx="762000" cy="696761"/>
          </a:xfrm>
          <a:prstGeom prst="rect">
            <a:avLst/>
          </a:prstGeom>
        </p:spPr>
      </p:pic>
      <p:pic>
        <p:nvPicPr>
          <p:cNvPr id="17" name="Graphic 16" descr="Male profile">
            <a:extLst>
              <a:ext uri="{FF2B5EF4-FFF2-40B4-BE49-F238E27FC236}">
                <a16:creationId xmlns:a16="http://schemas.microsoft.com/office/drawing/2014/main" id="{70C77191-25E2-4EAD-A586-004ABB39E8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59624" y="4424367"/>
            <a:ext cx="762000" cy="696761"/>
          </a:xfrm>
          <a:prstGeom prst="rect">
            <a:avLst/>
          </a:prstGeom>
        </p:spPr>
      </p:pic>
      <p:pic>
        <p:nvPicPr>
          <p:cNvPr id="18" name="Graphic 17" descr="Male profile">
            <a:extLst>
              <a:ext uri="{FF2B5EF4-FFF2-40B4-BE49-F238E27FC236}">
                <a16:creationId xmlns:a16="http://schemas.microsoft.com/office/drawing/2014/main" id="{D2DEF3FA-38C8-401E-B60F-81C779FB0B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75897" y="5465977"/>
            <a:ext cx="762000" cy="696761"/>
          </a:xfrm>
          <a:prstGeom prst="rect">
            <a:avLst/>
          </a:prstGeom>
        </p:spPr>
      </p:pic>
      <p:pic>
        <p:nvPicPr>
          <p:cNvPr id="19" name="Graphic 18" descr="Male profile">
            <a:extLst>
              <a:ext uri="{FF2B5EF4-FFF2-40B4-BE49-F238E27FC236}">
                <a16:creationId xmlns:a16="http://schemas.microsoft.com/office/drawing/2014/main" id="{D664159D-F0A8-4D68-9B3B-EBDD2E9BAE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32242" y="5682341"/>
            <a:ext cx="574330" cy="574330"/>
          </a:xfrm>
          <a:prstGeom prst="rect">
            <a:avLst/>
          </a:prstGeom>
        </p:spPr>
      </p:pic>
      <p:pic>
        <p:nvPicPr>
          <p:cNvPr id="20" name="Graphic 19" descr="Male profile">
            <a:extLst>
              <a:ext uri="{FF2B5EF4-FFF2-40B4-BE49-F238E27FC236}">
                <a16:creationId xmlns:a16="http://schemas.microsoft.com/office/drawing/2014/main" id="{8C08D399-420F-4B92-A5D7-0744556DEAF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566616" y="4546798"/>
            <a:ext cx="574330" cy="5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73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42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8745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задатак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 пионирског кампа деца су се враћала у два аутобуса: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једном је било 38 деце, у другом исто толико.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Вратило се укупно 43 дечака.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endParaRPr lang="sr-Cyrl-RS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600" dirty="0">
              <a:latin typeface="+mj-lt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phic 3" descr="Bus">
            <a:extLst>
              <a:ext uri="{FF2B5EF4-FFF2-40B4-BE49-F238E27FC236}">
                <a16:creationId xmlns:a16="http://schemas.microsoft.com/office/drawing/2014/main" id="{37291662-5C90-4EC5-B8BE-3D3125DDB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9921" y="3774084"/>
            <a:ext cx="2416097" cy="2416097"/>
          </a:xfrm>
          <a:prstGeom prst="rect">
            <a:avLst/>
          </a:prstGeom>
        </p:spPr>
      </p:pic>
      <p:pic>
        <p:nvPicPr>
          <p:cNvPr id="7" name="Graphic 6" descr="Bus">
            <a:extLst>
              <a:ext uri="{FF2B5EF4-FFF2-40B4-BE49-F238E27FC236}">
                <a16:creationId xmlns:a16="http://schemas.microsoft.com/office/drawing/2014/main" id="{A91CFDBE-184E-40A8-983C-8050F0405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1872" y="4923632"/>
            <a:ext cx="2416097" cy="2416097"/>
          </a:xfrm>
          <a:prstGeom prst="rect">
            <a:avLst/>
          </a:prstGeom>
        </p:spPr>
      </p:pic>
      <p:pic>
        <p:nvPicPr>
          <p:cNvPr id="8" name="Graphic 7" descr="Female Profile">
            <a:extLst>
              <a:ext uri="{FF2B5EF4-FFF2-40B4-BE49-F238E27FC236}">
                <a16:creationId xmlns:a16="http://schemas.microsoft.com/office/drawing/2014/main" id="{58A5B3EC-A965-49F8-85F1-0A4383382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17838">
            <a:off x="6608929" y="5441227"/>
            <a:ext cx="791699" cy="839392"/>
          </a:xfrm>
          <a:prstGeom prst="rect">
            <a:avLst/>
          </a:prstGeom>
        </p:spPr>
      </p:pic>
      <p:pic>
        <p:nvPicPr>
          <p:cNvPr id="12" name="Graphic 11" descr="Female Profile">
            <a:extLst>
              <a:ext uri="{FF2B5EF4-FFF2-40B4-BE49-F238E27FC236}">
                <a16:creationId xmlns:a16="http://schemas.microsoft.com/office/drawing/2014/main" id="{329E26A9-5D4B-46F2-BDC6-3152CC5AD6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17838">
            <a:off x="7816977" y="4343158"/>
            <a:ext cx="791699" cy="839392"/>
          </a:xfrm>
          <a:prstGeom prst="rect">
            <a:avLst/>
          </a:prstGeom>
        </p:spPr>
      </p:pic>
      <p:pic>
        <p:nvPicPr>
          <p:cNvPr id="13" name="Graphic 12" descr="Female Profile">
            <a:extLst>
              <a:ext uri="{FF2B5EF4-FFF2-40B4-BE49-F238E27FC236}">
                <a16:creationId xmlns:a16="http://schemas.microsoft.com/office/drawing/2014/main" id="{82427CF3-0CB6-4028-A225-61AB19F812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17838">
            <a:off x="8771903" y="4424059"/>
            <a:ext cx="791699" cy="839392"/>
          </a:xfrm>
          <a:prstGeom prst="rect">
            <a:avLst/>
          </a:prstGeom>
        </p:spPr>
      </p:pic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F320E1B3-42FC-4CE3-B552-29E3746F21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60710" y="5559910"/>
            <a:ext cx="762000" cy="696761"/>
          </a:xfrm>
          <a:prstGeom prst="rect">
            <a:avLst/>
          </a:prstGeom>
        </p:spPr>
      </p:pic>
      <p:pic>
        <p:nvPicPr>
          <p:cNvPr id="16" name="Graphic 15" descr="Male profile">
            <a:extLst>
              <a:ext uri="{FF2B5EF4-FFF2-40B4-BE49-F238E27FC236}">
                <a16:creationId xmlns:a16="http://schemas.microsoft.com/office/drawing/2014/main" id="{09E423C0-59D8-4DDD-82E4-4EB492432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2826" y="4375495"/>
            <a:ext cx="762000" cy="696761"/>
          </a:xfrm>
          <a:prstGeom prst="rect">
            <a:avLst/>
          </a:prstGeom>
        </p:spPr>
      </p:pic>
      <p:pic>
        <p:nvPicPr>
          <p:cNvPr id="17" name="Graphic 16" descr="Male profile">
            <a:extLst>
              <a:ext uri="{FF2B5EF4-FFF2-40B4-BE49-F238E27FC236}">
                <a16:creationId xmlns:a16="http://schemas.microsoft.com/office/drawing/2014/main" id="{70C77191-25E2-4EAD-A586-004ABB39E8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59624" y="4424367"/>
            <a:ext cx="762000" cy="696761"/>
          </a:xfrm>
          <a:prstGeom prst="rect">
            <a:avLst/>
          </a:prstGeom>
        </p:spPr>
      </p:pic>
      <p:pic>
        <p:nvPicPr>
          <p:cNvPr id="18" name="Graphic 17" descr="Male profile">
            <a:extLst>
              <a:ext uri="{FF2B5EF4-FFF2-40B4-BE49-F238E27FC236}">
                <a16:creationId xmlns:a16="http://schemas.microsoft.com/office/drawing/2014/main" id="{D2DEF3FA-38C8-401E-B60F-81C779FB0B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75897" y="5465977"/>
            <a:ext cx="762000" cy="696761"/>
          </a:xfrm>
          <a:prstGeom prst="rect">
            <a:avLst/>
          </a:prstGeom>
        </p:spPr>
      </p:pic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EC03254A-A2EA-47B1-9DFC-B6204F0B6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695764"/>
              </p:ext>
            </p:extLst>
          </p:nvPr>
        </p:nvGraphicFramePr>
        <p:xfrm>
          <a:off x="5637483" y="1084436"/>
          <a:ext cx="5570454" cy="138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6818">
                  <a:extLst>
                    <a:ext uri="{9D8B030D-6E8A-4147-A177-3AD203B41FA5}">
                      <a16:colId xmlns:a16="http://schemas.microsoft.com/office/drawing/2014/main" val="2694324899"/>
                    </a:ext>
                  </a:extLst>
                </a:gridCol>
                <a:gridCol w="1856818">
                  <a:extLst>
                    <a:ext uri="{9D8B030D-6E8A-4147-A177-3AD203B41FA5}">
                      <a16:colId xmlns:a16="http://schemas.microsoft.com/office/drawing/2014/main" val="1337798567"/>
                    </a:ext>
                  </a:extLst>
                </a:gridCol>
                <a:gridCol w="1856818">
                  <a:extLst>
                    <a:ext uri="{9D8B030D-6E8A-4147-A177-3AD203B41FA5}">
                      <a16:colId xmlns:a16="http://schemas.microsoft.com/office/drawing/2014/main" val="997368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Први аутобус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Други аутобус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Вратило се укупно дечака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688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27346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657673"/>
                  </a:ext>
                </a:extLst>
              </a:tr>
            </a:tbl>
          </a:graphicData>
        </a:graphic>
      </p:graphicFrame>
      <p:pic>
        <p:nvPicPr>
          <p:cNvPr id="19" name="Graphic 18" descr="Male profile">
            <a:extLst>
              <a:ext uri="{FF2B5EF4-FFF2-40B4-BE49-F238E27FC236}">
                <a16:creationId xmlns:a16="http://schemas.microsoft.com/office/drawing/2014/main" id="{D1F8FB77-CC0D-4A48-B9BF-68EE74E348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32242" y="5682341"/>
            <a:ext cx="574330" cy="574330"/>
          </a:xfrm>
          <a:prstGeom prst="rect">
            <a:avLst/>
          </a:prstGeom>
        </p:spPr>
      </p:pic>
      <p:pic>
        <p:nvPicPr>
          <p:cNvPr id="20" name="Graphic 19" descr="Male profile">
            <a:extLst>
              <a:ext uri="{FF2B5EF4-FFF2-40B4-BE49-F238E27FC236}">
                <a16:creationId xmlns:a16="http://schemas.microsoft.com/office/drawing/2014/main" id="{EA41C4A8-9CE1-4DF0-B7E4-3A4DD30DA8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499711" y="4546798"/>
            <a:ext cx="574330" cy="5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61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43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8745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задатак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 пионирског кампа деца су се враћала у два аутобуса: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једном је било 38 деце, у другом исто толико.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Вратило се укупно 43 дечака.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endParaRPr lang="sr-Cyrl-RS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600" dirty="0">
              <a:latin typeface="+mj-lt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phic 3" descr="Bus">
            <a:extLst>
              <a:ext uri="{FF2B5EF4-FFF2-40B4-BE49-F238E27FC236}">
                <a16:creationId xmlns:a16="http://schemas.microsoft.com/office/drawing/2014/main" id="{37291662-5C90-4EC5-B8BE-3D3125DDB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9921" y="3774084"/>
            <a:ext cx="2416097" cy="2416097"/>
          </a:xfrm>
          <a:prstGeom prst="rect">
            <a:avLst/>
          </a:prstGeom>
        </p:spPr>
      </p:pic>
      <p:pic>
        <p:nvPicPr>
          <p:cNvPr id="7" name="Graphic 6" descr="Bus">
            <a:extLst>
              <a:ext uri="{FF2B5EF4-FFF2-40B4-BE49-F238E27FC236}">
                <a16:creationId xmlns:a16="http://schemas.microsoft.com/office/drawing/2014/main" id="{A91CFDBE-184E-40A8-983C-8050F0405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1872" y="4923632"/>
            <a:ext cx="2416097" cy="2416097"/>
          </a:xfrm>
          <a:prstGeom prst="rect">
            <a:avLst/>
          </a:prstGeom>
        </p:spPr>
      </p:pic>
      <p:pic>
        <p:nvPicPr>
          <p:cNvPr id="8" name="Graphic 7" descr="Female Profile">
            <a:extLst>
              <a:ext uri="{FF2B5EF4-FFF2-40B4-BE49-F238E27FC236}">
                <a16:creationId xmlns:a16="http://schemas.microsoft.com/office/drawing/2014/main" id="{58A5B3EC-A965-49F8-85F1-0A4383382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17838">
            <a:off x="6608929" y="5441227"/>
            <a:ext cx="791699" cy="839392"/>
          </a:xfrm>
          <a:prstGeom prst="rect">
            <a:avLst/>
          </a:prstGeom>
        </p:spPr>
      </p:pic>
      <p:pic>
        <p:nvPicPr>
          <p:cNvPr id="12" name="Graphic 11" descr="Female Profile">
            <a:extLst>
              <a:ext uri="{FF2B5EF4-FFF2-40B4-BE49-F238E27FC236}">
                <a16:creationId xmlns:a16="http://schemas.microsoft.com/office/drawing/2014/main" id="{329E26A9-5D4B-46F2-BDC6-3152CC5AD6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17838">
            <a:off x="7816977" y="4343158"/>
            <a:ext cx="791699" cy="839392"/>
          </a:xfrm>
          <a:prstGeom prst="rect">
            <a:avLst/>
          </a:prstGeom>
        </p:spPr>
      </p:pic>
      <p:pic>
        <p:nvPicPr>
          <p:cNvPr id="13" name="Graphic 12" descr="Female Profile">
            <a:extLst>
              <a:ext uri="{FF2B5EF4-FFF2-40B4-BE49-F238E27FC236}">
                <a16:creationId xmlns:a16="http://schemas.microsoft.com/office/drawing/2014/main" id="{82427CF3-0CB6-4028-A225-61AB19F812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17838">
            <a:off x="8771903" y="4424059"/>
            <a:ext cx="791699" cy="839392"/>
          </a:xfrm>
          <a:prstGeom prst="rect">
            <a:avLst/>
          </a:prstGeom>
        </p:spPr>
      </p:pic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F320E1B3-42FC-4CE3-B552-29E3746F21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60710" y="5559910"/>
            <a:ext cx="762000" cy="696761"/>
          </a:xfrm>
          <a:prstGeom prst="rect">
            <a:avLst/>
          </a:prstGeom>
        </p:spPr>
      </p:pic>
      <p:pic>
        <p:nvPicPr>
          <p:cNvPr id="16" name="Graphic 15" descr="Male profile">
            <a:extLst>
              <a:ext uri="{FF2B5EF4-FFF2-40B4-BE49-F238E27FC236}">
                <a16:creationId xmlns:a16="http://schemas.microsoft.com/office/drawing/2014/main" id="{09E423C0-59D8-4DDD-82E4-4EB492432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2826" y="4375495"/>
            <a:ext cx="762000" cy="696761"/>
          </a:xfrm>
          <a:prstGeom prst="rect">
            <a:avLst/>
          </a:prstGeom>
        </p:spPr>
      </p:pic>
      <p:pic>
        <p:nvPicPr>
          <p:cNvPr id="17" name="Graphic 16" descr="Male profile">
            <a:extLst>
              <a:ext uri="{FF2B5EF4-FFF2-40B4-BE49-F238E27FC236}">
                <a16:creationId xmlns:a16="http://schemas.microsoft.com/office/drawing/2014/main" id="{70C77191-25E2-4EAD-A586-004ABB39E8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59624" y="4424367"/>
            <a:ext cx="762000" cy="696761"/>
          </a:xfrm>
          <a:prstGeom prst="rect">
            <a:avLst/>
          </a:prstGeom>
        </p:spPr>
      </p:pic>
      <p:pic>
        <p:nvPicPr>
          <p:cNvPr id="18" name="Graphic 17" descr="Male profile">
            <a:extLst>
              <a:ext uri="{FF2B5EF4-FFF2-40B4-BE49-F238E27FC236}">
                <a16:creationId xmlns:a16="http://schemas.microsoft.com/office/drawing/2014/main" id="{D2DEF3FA-38C8-401E-B60F-81C779FB0B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75897" y="5465977"/>
            <a:ext cx="762000" cy="696761"/>
          </a:xfrm>
          <a:prstGeom prst="rect">
            <a:avLst/>
          </a:prstGeom>
        </p:spPr>
      </p:pic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EC03254A-A2EA-47B1-9DFC-B6204F0B6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873397"/>
              </p:ext>
            </p:extLst>
          </p:nvPr>
        </p:nvGraphicFramePr>
        <p:xfrm>
          <a:off x="5637483" y="1108868"/>
          <a:ext cx="5570454" cy="1651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6818">
                  <a:extLst>
                    <a:ext uri="{9D8B030D-6E8A-4147-A177-3AD203B41FA5}">
                      <a16:colId xmlns:a16="http://schemas.microsoft.com/office/drawing/2014/main" val="2694324899"/>
                    </a:ext>
                  </a:extLst>
                </a:gridCol>
                <a:gridCol w="1856818">
                  <a:extLst>
                    <a:ext uri="{9D8B030D-6E8A-4147-A177-3AD203B41FA5}">
                      <a16:colId xmlns:a16="http://schemas.microsoft.com/office/drawing/2014/main" val="1337798567"/>
                    </a:ext>
                  </a:extLst>
                </a:gridCol>
                <a:gridCol w="1856818">
                  <a:extLst>
                    <a:ext uri="{9D8B030D-6E8A-4147-A177-3AD203B41FA5}">
                      <a16:colId xmlns:a16="http://schemas.microsoft.com/office/drawing/2014/main" val="997368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Први аутобус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Други аутобус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Вратило се укупно дечака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688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273468"/>
                  </a:ext>
                </a:extLst>
              </a:tr>
              <a:tr h="321121">
                <a:tc gridSpan="2">
                  <a:txBody>
                    <a:bodyPr/>
                    <a:lstStyle/>
                    <a:p>
                      <a:pPr algn="ctr"/>
                      <a:r>
                        <a:rPr lang="sr-Cyrl-RS" sz="18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Вратило се укупно деце: 2•38</a:t>
                      </a:r>
                    </a:p>
                    <a:p>
                      <a:pPr algn="ctr"/>
                      <a:endParaRPr lang="sr-Cyrl-RS" sz="18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657673"/>
                  </a:ext>
                </a:extLst>
              </a:tr>
            </a:tbl>
          </a:graphicData>
        </a:graphic>
      </p:graphicFrame>
      <p:pic>
        <p:nvPicPr>
          <p:cNvPr id="19" name="Graphic 18" descr="Male profile">
            <a:extLst>
              <a:ext uri="{FF2B5EF4-FFF2-40B4-BE49-F238E27FC236}">
                <a16:creationId xmlns:a16="http://schemas.microsoft.com/office/drawing/2014/main" id="{7DC36FE2-1EB2-440F-A62A-BD64348B01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32242" y="5682341"/>
            <a:ext cx="574330" cy="574330"/>
          </a:xfrm>
          <a:prstGeom prst="rect">
            <a:avLst/>
          </a:prstGeom>
        </p:spPr>
      </p:pic>
      <p:pic>
        <p:nvPicPr>
          <p:cNvPr id="20" name="Graphic 19" descr="Male profile">
            <a:extLst>
              <a:ext uri="{FF2B5EF4-FFF2-40B4-BE49-F238E27FC236}">
                <a16:creationId xmlns:a16="http://schemas.microsoft.com/office/drawing/2014/main" id="{190DD40F-9BBC-4A6B-A2BB-761593E34C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529195" y="4546798"/>
            <a:ext cx="574330" cy="5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8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44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8745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задатак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 пионирског кампа деца су се враћала у два аутобуса: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једном је било 38 деце, у другом исто толико.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Вратило се укупно 43 дечака.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endParaRPr lang="sr-Cyrl-RS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600" dirty="0">
              <a:latin typeface="+mj-lt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phic 3" descr="Bus">
            <a:extLst>
              <a:ext uri="{FF2B5EF4-FFF2-40B4-BE49-F238E27FC236}">
                <a16:creationId xmlns:a16="http://schemas.microsoft.com/office/drawing/2014/main" id="{37291662-5C90-4EC5-B8BE-3D3125DDB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9921" y="3774084"/>
            <a:ext cx="2416097" cy="2416097"/>
          </a:xfrm>
          <a:prstGeom prst="rect">
            <a:avLst/>
          </a:prstGeom>
        </p:spPr>
      </p:pic>
      <p:pic>
        <p:nvPicPr>
          <p:cNvPr id="7" name="Graphic 6" descr="Bus">
            <a:extLst>
              <a:ext uri="{FF2B5EF4-FFF2-40B4-BE49-F238E27FC236}">
                <a16:creationId xmlns:a16="http://schemas.microsoft.com/office/drawing/2014/main" id="{A91CFDBE-184E-40A8-983C-8050F0405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1872" y="4923632"/>
            <a:ext cx="2416097" cy="2416097"/>
          </a:xfrm>
          <a:prstGeom prst="rect">
            <a:avLst/>
          </a:prstGeom>
        </p:spPr>
      </p:pic>
      <p:pic>
        <p:nvPicPr>
          <p:cNvPr id="8" name="Graphic 7" descr="Female Profile">
            <a:extLst>
              <a:ext uri="{FF2B5EF4-FFF2-40B4-BE49-F238E27FC236}">
                <a16:creationId xmlns:a16="http://schemas.microsoft.com/office/drawing/2014/main" id="{58A5B3EC-A965-49F8-85F1-0A4383382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17838">
            <a:off x="6608929" y="5441227"/>
            <a:ext cx="791699" cy="839392"/>
          </a:xfrm>
          <a:prstGeom prst="rect">
            <a:avLst/>
          </a:prstGeom>
        </p:spPr>
      </p:pic>
      <p:pic>
        <p:nvPicPr>
          <p:cNvPr id="12" name="Graphic 11" descr="Female Profile">
            <a:extLst>
              <a:ext uri="{FF2B5EF4-FFF2-40B4-BE49-F238E27FC236}">
                <a16:creationId xmlns:a16="http://schemas.microsoft.com/office/drawing/2014/main" id="{329E26A9-5D4B-46F2-BDC6-3152CC5AD6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17838">
            <a:off x="7816977" y="4343158"/>
            <a:ext cx="791699" cy="839392"/>
          </a:xfrm>
          <a:prstGeom prst="rect">
            <a:avLst/>
          </a:prstGeom>
        </p:spPr>
      </p:pic>
      <p:pic>
        <p:nvPicPr>
          <p:cNvPr id="13" name="Graphic 12" descr="Female Profile">
            <a:extLst>
              <a:ext uri="{FF2B5EF4-FFF2-40B4-BE49-F238E27FC236}">
                <a16:creationId xmlns:a16="http://schemas.microsoft.com/office/drawing/2014/main" id="{82427CF3-0CB6-4028-A225-61AB19F812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17838">
            <a:off x="8771903" y="4424059"/>
            <a:ext cx="791699" cy="839392"/>
          </a:xfrm>
          <a:prstGeom prst="rect">
            <a:avLst/>
          </a:prstGeom>
        </p:spPr>
      </p:pic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F320E1B3-42FC-4CE3-B552-29E3746F21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60710" y="5559910"/>
            <a:ext cx="762000" cy="696761"/>
          </a:xfrm>
          <a:prstGeom prst="rect">
            <a:avLst/>
          </a:prstGeom>
        </p:spPr>
      </p:pic>
      <p:pic>
        <p:nvPicPr>
          <p:cNvPr id="16" name="Graphic 15" descr="Male profile">
            <a:extLst>
              <a:ext uri="{FF2B5EF4-FFF2-40B4-BE49-F238E27FC236}">
                <a16:creationId xmlns:a16="http://schemas.microsoft.com/office/drawing/2014/main" id="{09E423C0-59D8-4DDD-82E4-4EB492432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2826" y="4375495"/>
            <a:ext cx="762000" cy="696761"/>
          </a:xfrm>
          <a:prstGeom prst="rect">
            <a:avLst/>
          </a:prstGeom>
        </p:spPr>
      </p:pic>
      <p:pic>
        <p:nvPicPr>
          <p:cNvPr id="17" name="Graphic 16" descr="Male profile">
            <a:extLst>
              <a:ext uri="{FF2B5EF4-FFF2-40B4-BE49-F238E27FC236}">
                <a16:creationId xmlns:a16="http://schemas.microsoft.com/office/drawing/2014/main" id="{70C77191-25E2-4EAD-A586-004ABB39E8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59624" y="4424367"/>
            <a:ext cx="762000" cy="696761"/>
          </a:xfrm>
          <a:prstGeom prst="rect">
            <a:avLst/>
          </a:prstGeom>
        </p:spPr>
      </p:pic>
      <p:pic>
        <p:nvPicPr>
          <p:cNvPr id="18" name="Graphic 17" descr="Male profile">
            <a:extLst>
              <a:ext uri="{FF2B5EF4-FFF2-40B4-BE49-F238E27FC236}">
                <a16:creationId xmlns:a16="http://schemas.microsoft.com/office/drawing/2014/main" id="{D2DEF3FA-38C8-401E-B60F-81C779FB0B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75897" y="5465977"/>
            <a:ext cx="762000" cy="696761"/>
          </a:xfrm>
          <a:prstGeom prst="rect">
            <a:avLst/>
          </a:prstGeom>
        </p:spPr>
      </p:pic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EC03254A-A2EA-47B1-9DFC-B6204F0B6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796304"/>
              </p:ext>
            </p:extLst>
          </p:nvPr>
        </p:nvGraphicFramePr>
        <p:xfrm>
          <a:off x="5637483" y="1108868"/>
          <a:ext cx="5570454" cy="2108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6818">
                  <a:extLst>
                    <a:ext uri="{9D8B030D-6E8A-4147-A177-3AD203B41FA5}">
                      <a16:colId xmlns:a16="http://schemas.microsoft.com/office/drawing/2014/main" val="2694324899"/>
                    </a:ext>
                  </a:extLst>
                </a:gridCol>
                <a:gridCol w="1856818">
                  <a:extLst>
                    <a:ext uri="{9D8B030D-6E8A-4147-A177-3AD203B41FA5}">
                      <a16:colId xmlns:a16="http://schemas.microsoft.com/office/drawing/2014/main" val="1337798567"/>
                    </a:ext>
                  </a:extLst>
                </a:gridCol>
                <a:gridCol w="1856818">
                  <a:extLst>
                    <a:ext uri="{9D8B030D-6E8A-4147-A177-3AD203B41FA5}">
                      <a16:colId xmlns:a16="http://schemas.microsoft.com/office/drawing/2014/main" val="997368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Први аутобус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Други аутобус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Вратило се укупно дечака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688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273468"/>
                  </a:ext>
                </a:extLst>
              </a:tr>
              <a:tr h="321121">
                <a:tc gridSpan="2">
                  <a:txBody>
                    <a:bodyPr/>
                    <a:lstStyle/>
                    <a:p>
                      <a:pPr algn="ctr"/>
                      <a:r>
                        <a:rPr lang="sr-Cyrl-RS" sz="18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Вратило се укупно деце: 2•38</a:t>
                      </a:r>
                    </a:p>
                    <a:p>
                      <a:pPr algn="ctr"/>
                      <a:endParaRPr lang="sr-Cyrl-RS" sz="18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2•38 = 38 + 38 = 76</a:t>
                      </a: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657673"/>
                  </a:ext>
                </a:extLst>
              </a:tr>
            </a:tbl>
          </a:graphicData>
        </a:graphic>
      </p:graphicFrame>
      <p:pic>
        <p:nvPicPr>
          <p:cNvPr id="19" name="Graphic 18" descr="Male profile">
            <a:extLst>
              <a:ext uri="{FF2B5EF4-FFF2-40B4-BE49-F238E27FC236}">
                <a16:creationId xmlns:a16="http://schemas.microsoft.com/office/drawing/2014/main" id="{1951657F-2F8F-4A91-B5C3-9AF1E7D7CA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32242" y="5682341"/>
            <a:ext cx="574330" cy="574330"/>
          </a:xfrm>
          <a:prstGeom prst="rect">
            <a:avLst/>
          </a:prstGeom>
        </p:spPr>
      </p:pic>
      <p:pic>
        <p:nvPicPr>
          <p:cNvPr id="20" name="Graphic 19" descr="Male profile">
            <a:extLst>
              <a:ext uri="{FF2B5EF4-FFF2-40B4-BE49-F238E27FC236}">
                <a16:creationId xmlns:a16="http://schemas.microsoft.com/office/drawing/2014/main" id="{B581D0E1-2EF1-441C-9380-0E81B95974C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565071" y="4532497"/>
            <a:ext cx="574330" cy="5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5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45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8745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задатак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 пионирског кампа деца су се враћала у два аутобуса: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једном је било 38 деце, у другом исто толико.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Вратило се укупно 43 дечака.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endParaRPr lang="sr-Cyrl-RS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600" dirty="0">
              <a:latin typeface="+mj-lt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phic 3" descr="Bus">
            <a:extLst>
              <a:ext uri="{FF2B5EF4-FFF2-40B4-BE49-F238E27FC236}">
                <a16:creationId xmlns:a16="http://schemas.microsoft.com/office/drawing/2014/main" id="{37291662-5C90-4EC5-B8BE-3D3125DDB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9921" y="3774084"/>
            <a:ext cx="2416097" cy="2416097"/>
          </a:xfrm>
          <a:prstGeom prst="rect">
            <a:avLst/>
          </a:prstGeom>
        </p:spPr>
      </p:pic>
      <p:pic>
        <p:nvPicPr>
          <p:cNvPr id="7" name="Graphic 6" descr="Bus">
            <a:extLst>
              <a:ext uri="{FF2B5EF4-FFF2-40B4-BE49-F238E27FC236}">
                <a16:creationId xmlns:a16="http://schemas.microsoft.com/office/drawing/2014/main" id="{A91CFDBE-184E-40A8-983C-8050F0405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1872" y="4923632"/>
            <a:ext cx="2416097" cy="2416097"/>
          </a:xfrm>
          <a:prstGeom prst="rect">
            <a:avLst/>
          </a:prstGeom>
        </p:spPr>
      </p:pic>
      <p:pic>
        <p:nvPicPr>
          <p:cNvPr id="8" name="Graphic 7" descr="Female Profile">
            <a:extLst>
              <a:ext uri="{FF2B5EF4-FFF2-40B4-BE49-F238E27FC236}">
                <a16:creationId xmlns:a16="http://schemas.microsoft.com/office/drawing/2014/main" id="{58A5B3EC-A965-49F8-85F1-0A4383382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17838">
            <a:off x="6608929" y="5441227"/>
            <a:ext cx="791699" cy="839392"/>
          </a:xfrm>
          <a:prstGeom prst="rect">
            <a:avLst/>
          </a:prstGeom>
        </p:spPr>
      </p:pic>
      <p:pic>
        <p:nvPicPr>
          <p:cNvPr id="12" name="Graphic 11" descr="Female Profile">
            <a:extLst>
              <a:ext uri="{FF2B5EF4-FFF2-40B4-BE49-F238E27FC236}">
                <a16:creationId xmlns:a16="http://schemas.microsoft.com/office/drawing/2014/main" id="{329E26A9-5D4B-46F2-BDC6-3152CC5AD6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17838">
            <a:off x="7816977" y="4343158"/>
            <a:ext cx="791699" cy="839392"/>
          </a:xfrm>
          <a:prstGeom prst="rect">
            <a:avLst/>
          </a:prstGeom>
        </p:spPr>
      </p:pic>
      <p:pic>
        <p:nvPicPr>
          <p:cNvPr id="13" name="Graphic 12" descr="Female Profile">
            <a:extLst>
              <a:ext uri="{FF2B5EF4-FFF2-40B4-BE49-F238E27FC236}">
                <a16:creationId xmlns:a16="http://schemas.microsoft.com/office/drawing/2014/main" id="{82427CF3-0CB6-4028-A225-61AB19F812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17838">
            <a:off x="8771903" y="4424059"/>
            <a:ext cx="791699" cy="839392"/>
          </a:xfrm>
          <a:prstGeom prst="rect">
            <a:avLst/>
          </a:prstGeom>
        </p:spPr>
      </p:pic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F320E1B3-42FC-4CE3-B552-29E3746F21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60710" y="5559910"/>
            <a:ext cx="762000" cy="696761"/>
          </a:xfrm>
          <a:prstGeom prst="rect">
            <a:avLst/>
          </a:prstGeom>
        </p:spPr>
      </p:pic>
      <p:pic>
        <p:nvPicPr>
          <p:cNvPr id="16" name="Graphic 15" descr="Male profile">
            <a:extLst>
              <a:ext uri="{FF2B5EF4-FFF2-40B4-BE49-F238E27FC236}">
                <a16:creationId xmlns:a16="http://schemas.microsoft.com/office/drawing/2014/main" id="{09E423C0-59D8-4DDD-82E4-4EB492432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2826" y="4375495"/>
            <a:ext cx="762000" cy="696761"/>
          </a:xfrm>
          <a:prstGeom prst="rect">
            <a:avLst/>
          </a:prstGeom>
        </p:spPr>
      </p:pic>
      <p:pic>
        <p:nvPicPr>
          <p:cNvPr id="17" name="Graphic 16" descr="Male profile">
            <a:extLst>
              <a:ext uri="{FF2B5EF4-FFF2-40B4-BE49-F238E27FC236}">
                <a16:creationId xmlns:a16="http://schemas.microsoft.com/office/drawing/2014/main" id="{70C77191-25E2-4EAD-A586-004ABB39E8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59624" y="4424367"/>
            <a:ext cx="762000" cy="696761"/>
          </a:xfrm>
          <a:prstGeom prst="rect">
            <a:avLst/>
          </a:prstGeom>
        </p:spPr>
      </p:pic>
      <p:pic>
        <p:nvPicPr>
          <p:cNvPr id="18" name="Graphic 17" descr="Male profile">
            <a:extLst>
              <a:ext uri="{FF2B5EF4-FFF2-40B4-BE49-F238E27FC236}">
                <a16:creationId xmlns:a16="http://schemas.microsoft.com/office/drawing/2014/main" id="{D2DEF3FA-38C8-401E-B60F-81C779FB0B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75897" y="5465977"/>
            <a:ext cx="762000" cy="696761"/>
          </a:xfrm>
          <a:prstGeom prst="rect">
            <a:avLst/>
          </a:prstGeom>
        </p:spPr>
      </p:pic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EC03254A-A2EA-47B1-9DFC-B6204F0B6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853052"/>
              </p:ext>
            </p:extLst>
          </p:nvPr>
        </p:nvGraphicFramePr>
        <p:xfrm>
          <a:off x="5637483" y="1108868"/>
          <a:ext cx="5570454" cy="2931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6818">
                  <a:extLst>
                    <a:ext uri="{9D8B030D-6E8A-4147-A177-3AD203B41FA5}">
                      <a16:colId xmlns:a16="http://schemas.microsoft.com/office/drawing/2014/main" val="2694324899"/>
                    </a:ext>
                  </a:extLst>
                </a:gridCol>
                <a:gridCol w="1856818">
                  <a:extLst>
                    <a:ext uri="{9D8B030D-6E8A-4147-A177-3AD203B41FA5}">
                      <a16:colId xmlns:a16="http://schemas.microsoft.com/office/drawing/2014/main" val="1337798567"/>
                    </a:ext>
                  </a:extLst>
                </a:gridCol>
                <a:gridCol w="1856818">
                  <a:extLst>
                    <a:ext uri="{9D8B030D-6E8A-4147-A177-3AD203B41FA5}">
                      <a16:colId xmlns:a16="http://schemas.microsoft.com/office/drawing/2014/main" val="997368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Први аутобус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Други аутобус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Вратило се укупно дечака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688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273468"/>
                  </a:ext>
                </a:extLst>
              </a:tr>
              <a:tr h="321121">
                <a:tc gridSpan="2">
                  <a:txBody>
                    <a:bodyPr/>
                    <a:lstStyle/>
                    <a:p>
                      <a:pPr algn="ctr"/>
                      <a:r>
                        <a:rPr lang="sr-Cyrl-RS" sz="18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Вратило се укупно деце: 2•38</a:t>
                      </a:r>
                    </a:p>
                    <a:p>
                      <a:pPr algn="ctr"/>
                      <a:endParaRPr lang="sr-Cyrl-RS" sz="18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2•38 = 38 + 38 = 76</a:t>
                      </a: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657673"/>
                  </a:ext>
                </a:extLst>
              </a:tr>
              <a:tr h="32112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Девојчица + 43 = 76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Девојчица = 76 - 43</a:t>
                      </a: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0690833"/>
                  </a:ext>
                </a:extLst>
              </a:tr>
            </a:tbl>
          </a:graphicData>
        </a:graphic>
      </p:graphicFrame>
      <p:pic>
        <p:nvPicPr>
          <p:cNvPr id="19" name="Graphic 18" descr="Male profile">
            <a:extLst>
              <a:ext uri="{FF2B5EF4-FFF2-40B4-BE49-F238E27FC236}">
                <a16:creationId xmlns:a16="http://schemas.microsoft.com/office/drawing/2014/main" id="{66CC7A60-5CD7-48C8-A3D1-4C12C3556C8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32242" y="5682341"/>
            <a:ext cx="574330" cy="574330"/>
          </a:xfrm>
          <a:prstGeom prst="rect">
            <a:avLst/>
          </a:prstGeom>
        </p:spPr>
      </p:pic>
      <p:pic>
        <p:nvPicPr>
          <p:cNvPr id="20" name="Graphic 19" descr="Male profile">
            <a:extLst>
              <a:ext uri="{FF2B5EF4-FFF2-40B4-BE49-F238E27FC236}">
                <a16:creationId xmlns:a16="http://schemas.microsoft.com/office/drawing/2014/main" id="{5B266B88-4BF8-4E71-B956-04333CC513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532289" y="4545938"/>
            <a:ext cx="574330" cy="5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46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46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8745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задатак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 пионирског кампа деца су се враћала у два аутобуса: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једном је било 38 деце, у другом исто толико.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Вратило се укупно 43 дечака. </a:t>
            </a: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endParaRPr lang="sr-Cyrl-RS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600" dirty="0">
              <a:latin typeface="+mj-lt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phic 3" descr="Bus">
            <a:extLst>
              <a:ext uri="{FF2B5EF4-FFF2-40B4-BE49-F238E27FC236}">
                <a16:creationId xmlns:a16="http://schemas.microsoft.com/office/drawing/2014/main" id="{37291662-5C90-4EC5-B8BE-3D3125DDB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9921" y="3774084"/>
            <a:ext cx="2416097" cy="2416097"/>
          </a:xfrm>
          <a:prstGeom prst="rect">
            <a:avLst/>
          </a:prstGeom>
        </p:spPr>
      </p:pic>
      <p:pic>
        <p:nvPicPr>
          <p:cNvPr id="7" name="Graphic 6" descr="Bus">
            <a:extLst>
              <a:ext uri="{FF2B5EF4-FFF2-40B4-BE49-F238E27FC236}">
                <a16:creationId xmlns:a16="http://schemas.microsoft.com/office/drawing/2014/main" id="{A91CFDBE-184E-40A8-983C-8050F0405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1872" y="4923632"/>
            <a:ext cx="2416097" cy="2416097"/>
          </a:xfrm>
          <a:prstGeom prst="rect">
            <a:avLst/>
          </a:prstGeom>
        </p:spPr>
      </p:pic>
      <p:pic>
        <p:nvPicPr>
          <p:cNvPr id="8" name="Graphic 7" descr="Female Profile">
            <a:extLst>
              <a:ext uri="{FF2B5EF4-FFF2-40B4-BE49-F238E27FC236}">
                <a16:creationId xmlns:a16="http://schemas.microsoft.com/office/drawing/2014/main" id="{58A5B3EC-A965-49F8-85F1-0A43833829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17838">
            <a:off x="6608929" y="5441227"/>
            <a:ext cx="791699" cy="839392"/>
          </a:xfrm>
          <a:prstGeom prst="rect">
            <a:avLst/>
          </a:prstGeom>
        </p:spPr>
      </p:pic>
      <p:pic>
        <p:nvPicPr>
          <p:cNvPr id="12" name="Graphic 11" descr="Female Profile">
            <a:extLst>
              <a:ext uri="{FF2B5EF4-FFF2-40B4-BE49-F238E27FC236}">
                <a16:creationId xmlns:a16="http://schemas.microsoft.com/office/drawing/2014/main" id="{329E26A9-5D4B-46F2-BDC6-3152CC5AD6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17838">
            <a:off x="7816977" y="4343158"/>
            <a:ext cx="791699" cy="839392"/>
          </a:xfrm>
          <a:prstGeom prst="rect">
            <a:avLst/>
          </a:prstGeom>
        </p:spPr>
      </p:pic>
      <p:pic>
        <p:nvPicPr>
          <p:cNvPr id="13" name="Graphic 12" descr="Female Profile">
            <a:extLst>
              <a:ext uri="{FF2B5EF4-FFF2-40B4-BE49-F238E27FC236}">
                <a16:creationId xmlns:a16="http://schemas.microsoft.com/office/drawing/2014/main" id="{82427CF3-0CB6-4028-A225-61AB19F812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317838">
            <a:off x="8771903" y="4424059"/>
            <a:ext cx="791699" cy="839392"/>
          </a:xfrm>
          <a:prstGeom prst="rect">
            <a:avLst/>
          </a:prstGeom>
        </p:spPr>
      </p:pic>
      <p:pic>
        <p:nvPicPr>
          <p:cNvPr id="15" name="Graphic 14" descr="Male profile">
            <a:extLst>
              <a:ext uri="{FF2B5EF4-FFF2-40B4-BE49-F238E27FC236}">
                <a16:creationId xmlns:a16="http://schemas.microsoft.com/office/drawing/2014/main" id="{F320E1B3-42FC-4CE3-B552-29E3746F21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60710" y="5559910"/>
            <a:ext cx="762000" cy="696761"/>
          </a:xfrm>
          <a:prstGeom prst="rect">
            <a:avLst/>
          </a:prstGeom>
        </p:spPr>
      </p:pic>
      <p:pic>
        <p:nvPicPr>
          <p:cNvPr id="16" name="Graphic 15" descr="Male profile">
            <a:extLst>
              <a:ext uri="{FF2B5EF4-FFF2-40B4-BE49-F238E27FC236}">
                <a16:creationId xmlns:a16="http://schemas.microsoft.com/office/drawing/2014/main" id="{09E423C0-59D8-4DDD-82E4-4EB492432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2826" y="4375495"/>
            <a:ext cx="762000" cy="696761"/>
          </a:xfrm>
          <a:prstGeom prst="rect">
            <a:avLst/>
          </a:prstGeom>
        </p:spPr>
      </p:pic>
      <p:pic>
        <p:nvPicPr>
          <p:cNvPr id="17" name="Graphic 16" descr="Male profile">
            <a:extLst>
              <a:ext uri="{FF2B5EF4-FFF2-40B4-BE49-F238E27FC236}">
                <a16:creationId xmlns:a16="http://schemas.microsoft.com/office/drawing/2014/main" id="{70C77191-25E2-4EAD-A586-004ABB39E8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59624" y="4424367"/>
            <a:ext cx="762000" cy="696761"/>
          </a:xfrm>
          <a:prstGeom prst="rect">
            <a:avLst/>
          </a:prstGeom>
        </p:spPr>
      </p:pic>
      <p:pic>
        <p:nvPicPr>
          <p:cNvPr id="18" name="Graphic 17" descr="Male profile">
            <a:extLst>
              <a:ext uri="{FF2B5EF4-FFF2-40B4-BE49-F238E27FC236}">
                <a16:creationId xmlns:a16="http://schemas.microsoft.com/office/drawing/2014/main" id="{D2DEF3FA-38C8-401E-B60F-81C779FB0B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75897" y="5465977"/>
            <a:ext cx="762000" cy="696761"/>
          </a:xfrm>
          <a:prstGeom prst="rect">
            <a:avLst/>
          </a:prstGeom>
        </p:spPr>
      </p:pic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EC03254A-A2EA-47B1-9DFC-B6204F0B67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738190"/>
              </p:ext>
            </p:extLst>
          </p:nvPr>
        </p:nvGraphicFramePr>
        <p:xfrm>
          <a:off x="5949618" y="294536"/>
          <a:ext cx="5570454" cy="3754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6818">
                  <a:extLst>
                    <a:ext uri="{9D8B030D-6E8A-4147-A177-3AD203B41FA5}">
                      <a16:colId xmlns:a16="http://schemas.microsoft.com/office/drawing/2014/main" val="2694324899"/>
                    </a:ext>
                  </a:extLst>
                </a:gridCol>
                <a:gridCol w="1856818">
                  <a:extLst>
                    <a:ext uri="{9D8B030D-6E8A-4147-A177-3AD203B41FA5}">
                      <a16:colId xmlns:a16="http://schemas.microsoft.com/office/drawing/2014/main" val="1337798567"/>
                    </a:ext>
                  </a:extLst>
                </a:gridCol>
                <a:gridCol w="1856818">
                  <a:extLst>
                    <a:ext uri="{9D8B030D-6E8A-4147-A177-3AD203B41FA5}">
                      <a16:colId xmlns:a16="http://schemas.microsoft.com/office/drawing/2014/main" val="997368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Први аутобус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Други аутобус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Вратило се укупно дечака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688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38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43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273468"/>
                  </a:ext>
                </a:extLst>
              </a:tr>
              <a:tr h="321121">
                <a:tc gridSpan="2">
                  <a:txBody>
                    <a:bodyPr/>
                    <a:lstStyle/>
                    <a:p>
                      <a:pPr algn="ctr"/>
                      <a:r>
                        <a:rPr lang="sr-Cyrl-RS" sz="18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Вратило се укупно деце: 2•38</a:t>
                      </a:r>
                    </a:p>
                    <a:p>
                      <a:pPr algn="ctr"/>
                      <a:endParaRPr lang="sr-Cyrl-RS" sz="18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2•38 = 38 + 38 = 76</a:t>
                      </a: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657673"/>
                  </a:ext>
                </a:extLst>
              </a:tr>
              <a:tr h="32112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Девојчица + 43 = 76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Девојчица = 76 – 43 = 33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Cyrl-RS" sz="18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Вратило се 33 девојчице.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Cyrl-RS" sz="18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0690833"/>
                  </a:ext>
                </a:extLst>
              </a:tr>
            </a:tbl>
          </a:graphicData>
        </a:graphic>
      </p:graphicFrame>
      <p:pic>
        <p:nvPicPr>
          <p:cNvPr id="9" name="Graphic 8" descr="Male profile">
            <a:extLst>
              <a:ext uri="{FF2B5EF4-FFF2-40B4-BE49-F238E27FC236}">
                <a16:creationId xmlns:a16="http://schemas.microsoft.com/office/drawing/2014/main" id="{7519DCA5-F387-4042-8354-F3C38F451F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32242" y="5682341"/>
            <a:ext cx="574330" cy="574330"/>
          </a:xfrm>
          <a:prstGeom prst="rect">
            <a:avLst/>
          </a:prstGeom>
        </p:spPr>
      </p:pic>
      <p:pic>
        <p:nvPicPr>
          <p:cNvPr id="19" name="Graphic 18" descr="Male profile">
            <a:extLst>
              <a:ext uri="{FF2B5EF4-FFF2-40B4-BE49-F238E27FC236}">
                <a16:creationId xmlns:a16="http://schemas.microsoft.com/office/drawing/2014/main" id="{82136507-7083-44D3-9F7E-A8D31AAEEF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566616" y="4550365"/>
            <a:ext cx="574330" cy="5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92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175563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48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8966" y="91855"/>
            <a:ext cx="6439670" cy="6511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132. </a:t>
            </a: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Замени примере сабирања примерима множења:</a:t>
            </a: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 </a:t>
            </a:r>
            <a:r>
              <a:rPr lang="en-GB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</a:p>
          <a:p>
            <a:pPr marL="0" indent="0">
              <a:buNone/>
            </a:pPr>
            <a:br>
              <a:rPr lang="en-GB" altLang="en-US" sz="1600" dirty="0">
                <a:latin typeface="+mj-lt"/>
              </a:rPr>
            </a:br>
            <a:endParaRPr lang="en-GB" altLang="en-US" sz="1600" dirty="0"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Из пионирског кампа деца су се враћала у два аутобуса: У једном је било 38 деце, у другом исто толико. Вратило се укупно 43 дечака. 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136. У такмичењу у скоковима у воду учествовало је 9 девојчица, било их је за 2 мање од дечака. Колико дечака је учествовало у такмичењу?</a:t>
            </a:r>
            <a:br>
              <a:rPr lang="en-GB" altLang="en-US" sz="1600" dirty="0">
                <a:latin typeface="+mj-lt"/>
              </a:rPr>
            </a:b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Израчунај:</a:t>
            </a:r>
            <a:br>
              <a:rPr lang="en-GB" altLang="en-US" sz="1600" dirty="0">
                <a:latin typeface="+mj-lt"/>
              </a:rPr>
            </a:b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7C2BDD-5B58-461F-9FDE-379276F96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89921"/>
              </p:ext>
            </p:extLst>
          </p:nvPr>
        </p:nvGraphicFramePr>
        <p:xfrm>
          <a:off x="6914871" y="602864"/>
          <a:ext cx="3808197" cy="37447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3752">
                  <a:extLst>
                    <a:ext uri="{9D8B030D-6E8A-4147-A177-3AD203B41FA5}">
                      <a16:colId xmlns:a16="http://schemas.microsoft.com/office/drawing/2014/main" val="2831167154"/>
                    </a:ext>
                  </a:extLst>
                </a:gridCol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374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 + 3 + 3 + 3 + 3 =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 + 6 + 6 =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EED61E-3DF3-41CC-B726-8FEF2AB17ABA}"/>
              </a:ext>
            </a:extLst>
          </p:cNvPr>
          <p:cNvGraphicFramePr>
            <a:graphicFrameLocks noGrp="1"/>
          </p:cNvGraphicFramePr>
          <p:nvPr/>
        </p:nvGraphicFramePr>
        <p:xfrm>
          <a:off x="6043252" y="1719927"/>
          <a:ext cx="5474572" cy="67245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23912">
                  <a:extLst>
                    <a:ext uri="{9D8B030D-6E8A-4147-A177-3AD203B41FA5}">
                      <a16:colId xmlns:a16="http://schemas.microsoft.com/office/drawing/2014/main" val="4149151847"/>
                    </a:ext>
                  </a:extLst>
                </a:gridCol>
                <a:gridCol w="2025807">
                  <a:extLst>
                    <a:ext uri="{9D8B030D-6E8A-4147-A177-3AD203B41FA5}">
                      <a16:colId xmlns:a16="http://schemas.microsoft.com/office/drawing/2014/main" val="3033116861"/>
                    </a:ext>
                  </a:extLst>
                </a:gridCol>
                <a:gridCol w="1724853">
                  <a:extLst>
                    <a:ext uri="{9D8B030D-6E8A-4147-A177-3AD203B41FA5}">
                      <a16:colId xmlns:a16="http://schemas.microsoft.com/office/drawing/2014/main" val="2805641912"/>
                    </a:ext>
                  </a:extLst>
                </a:gridCol>
              </a:tblGrid>
              <a:tr h="456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+ 8 + 8 + 8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 + 5 + 5 + 5 + 5 + 5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+ 4 + 47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9346745"/>
                  </a:ext>
                </a:extLst>
              </a:tr>
              <a:tr h="1620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12 + 12 + 12 =</a:t>
                      </a:r>
                      <a:endParaRPr lang="en-GB" sz="14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 + 82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 + 8 + 5 + 9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959851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985522"/>
              </p:ext>
            </p:extLst>
          </p:nvPr>
        </p:nvGraphicFramePr>
        <p:xfrm>
          <a:off x="5921065" y="3069809"/>
          <a:ext cx="2597311" cy="71838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64870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865505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866936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405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+ 8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 + 17 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16 + 28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+ 1</a:t>
                      </a:r>
                      <a:endParaRPr lang="en-GB" sz="16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17 + 2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 + 16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/>
        </p:nvGraphicFramePr>
        <p:xfrm>
          <a:off x="6043252" y="5877861"/>
          <a:ext cx="4716000" cy="8661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40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(40 + 7) – (10 + 5)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+ 6 - 11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13 + 48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460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(60 + 9) – (40 + 2)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+ 5 - 12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78 - 69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77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49</a:t>
            </a:fld>
            <a:endParaRPr lang="en-US" noProof="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771E2F1-AFF8-43E6-A396-0D6D7D536791}"/>
              </a:ext>
            </a:extLst>
          </p:cNvPr>
          <p:cNvSpPr txBox="1">
            <a:spLocks/>
          </p:cNvSpPr>
          <p:nvPr/>
        </p:nvSpPr>
        <p:spPr>
          <a:xfrm>
            <a:off x="221863" y="2968371"/>
            <a:ext cx="6439670" cy="119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136.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такмичењу у скоковима у воду учествовало је 9 девојчица, било их је за 2 мање од дечака. Колико дечака је учествовало у такмичењу?</a:t>
            </a:r>
            <a:br>
              <a:rPr lang="en-GB" altLang="en-US" sz="1600">
                <a:latin typeface="+mj-lt"/>
              </a:rPr>
            </a:br>
            <a:br>
              <a:rPr lang="en-GB" altLang="en-US" sz="1600">
                <a:latin typeface="+mj-lt"/>
              </a:rPr>
            </a:br>
            <a:endParaRPr lang="en-GB" sz="160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0566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902050"/>
            <a:ext cx="3808197" cy="1493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132.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Замени примере сабирања примерима множења: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7C2BDD-5B58-461F-9FDE-379276F96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316331"/>
              </p:ext>
            </p:extLst>
          </p:nvPr>
        </p:nvGraphicFramePr>
        <p:xfrm>
          <a:off x="132202" y="3977089"/>
          <a:ext cx="3808197" cy="27631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3752">
                  <a:extLst>
                    <a:ext uri="{9D8B030D-6E8A-4147-A177-3AD203B41FA5}">
                      <a16:colId xmlns:a16="http://schemas.microsoft.com/office/drawing/2014/main" val="2831167154"/>
                    </a:ext>
                  </a:extLst>
                </a:gridCol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276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 + 3 + 3 + 3 + 3 =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6 + 6 + 6 =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Pinwheel">
                <a:extLst>
                  <a:ext uri="{FF2B5EF4-FFF2-40B4-BE49-F238E27FC236}">
                    <a16:creationId xmlns:a16="http://schemas.microsoft.com/office/drawing/2014/main" id="{3F9282A9-5A63-40FA-92E1-E87BB4F468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6923921"/>
                  </p:ext>
                </p:extLst>
              </p:nvPr>
            </p:nvGraphicFramePr>
            <p:xfrm>
              <a:off x="6187643" y="693828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Pinwheel">
                <a:extLst>
                  <a:ext uri="{FF2B5EF4-FFF2-40B4-BE49-F238E27FC236}">
                    <a16:creationId xmlns:a16="http://schemas.microsoft.com/office/drawing/2014/main" id="{3F9282A9-5A63-40FA-92E1-E87BB4F468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87643" y="693828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Pinwheel">
                <a:extLst>
                  <a:ext uri="{FF2B5EF4-FFF2-40B4-BE49-F238E27FC236}">
                    <a16:creationId xmlns:a16="http://schemas.microsoft.com/office/drawing/2014/main" id="{44A5DB33-3A33-4BC1-BCB5-9D80BAB787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3513642"/>
                  </p:ext>
                </p:extLst>
              </p:nvPr>
            </p:nvGraphicFramePr>
            <p:xfrm>
              <a:off x="6847101" y="774705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Pinwheel">
                <a:extLst>
                  <a:ext uri="{FF2B5EF4-FFF2-40B4-BE49-F238E27FC236}">
                    <a16:creationId xmlns:a16="http://schemas.microsoft.com/office/drawing/2014/main" id="{44A5DB33-3A33-4BC1-BCB5-9D80BAB787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7101" y="774705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Pinwheel">
                <a:extLst>
                  <a:ext uri="{FF2B5EF4-FFF2-40B4-BE49-F238E27FC236}">
                    <a16:creationId xmlns:a16="http://schemas.microsoft.com/office/drawing/2014/main" id="{4778584A-6F05-4425-8D1D-12F0387940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5854838"/>
                  </p:ext>
                </p:extLst>
              </p:nvPr>
            </p:nvGraphicFramePr>
            <p:xfrm>
              <a:off x="7384975" y="866835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Pinwheel">
                <a:extLst>
                  <a:ext uri="{FF2B5EF4-FFF2-40B4-BE49-F238E27FC236}">
                    <a16:creationId xmlns:a16="http://schemas.microsoft.com/office/drawing/2014/main" id="{4778584A-6F05-4425-8D1D-12F0387940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84975" y="866835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Pinwheel">
                <a:extLst>
                  <a:ext uri="{FF2B5EF4-FFF2-40B4-BE49-F238E27FC236}">
                    <a16:creationId xmlns:a16="http://schemas.microsoft.com/office/drawing/2014/main" id="{F1CF443F-6259-49AD-83DB-29AC0AED70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7322211"/>
                  </p:ext>
                </p:extLst>
              </p:nvPr>
            </p:nvGraphicFramePr>
            <p:xfrm>
              <a:off x="8409345" y="99154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Pinwheel">
                <a:extLst>
                  <a:ext uri="{FF2B5EF4-FFF2-40B4-BE49-F238E27FC236}">
                    <a16:creationId xmlns:a16="http://schemas.microsoft.com/office/drawing/2014/main" id="{F1CF443F-6259-49AD-83DB-29AC0AED70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9345" y="99154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Pinwheel">
                <a:extLst>
                  <a:ext uri="{FF2B5EF4-FFF2-40B4-BE49-F238E27FC236}">
                    <a16:creationId xmlns:a16="http://schemas.microsoft.com/office/drawing/2014/main" id="{1929BEFC-EFE7-4C1C-9E7D-17BA9946BB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986880"/>
                  </p:ext>
                </p:extLst>
              </p:nvPr>
            </p:nvGraphicFramePr>
            <p:xfrm>
              <a:off x="9068803" y="180031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Pinwheel">
                <a:extLst>
                  <a:ext uri="{FF2B5EF4-FFF2-40B4-BE49-F238E27FC236}">
                    <a16:creationId xmlns:a16="http://schemas.microsoft.com/office/drawing/2014/main" id="{1929BEFC-EFE7-4C1C-9E7D-17BA9946BB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68803" y="180031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Pinwheel">
                <a:extLst>
                  <a:ext uri="{FF2B5EF4-FFF2-40B4-BE49-F238E27FC236}">
                    <a16:creationId xmlns:a16="http://schemas.microsoft.com/office/drawing/2014/main" id="{61A6D6F6-CA30-40D5-98D0-58F78B10A6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0106394"/>
                  </p:ext>
                </p:extLst>
              </p:nvPr>
            </p:nvGraphicFramePr>
            <p:xfrm>
              <a:off x="9606677" y="272161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Pinwheel">
                <a:extLst>
                  <a:ext uri="{FF2B5EF4-FFF2-40B4-BE49-F238E27FC236}">
                    <a16:creationId xmlns:a16="http://schemas.microsoft.com/office/drawing/2014/main" id="{61A6D6F6-CA30-40D5-98D0-58F78B10A6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06677" y="272161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Pinwheel">
                <a:extLst>
                  <a:ext uri="{FF2B5EF4-FFF2-40B4-BE49-F238E27FC236}">
                    <a16:creationId xmlns:a16="http://schemas.microsoft.com/office/drawing/2014/main" id="{54C47795-7905-43A3-A72F-67B230D994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9297783"/>
                  </p:ext>
                </p:extLst>
              </p:nvPr>
            </p:nvGraphicFramePr>
            <p:xfrm>
              <a:off x="8192481" y="1553799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Pinwheel">
                <a:extLst>
                  <a:ext uri="{FF2B5EF4-FFF2-40B4-BE49-F238E27FC236}">
                    <a16:creationId xmlns:a16="http://schemas.microsoft.com/office/drawing/2014/main" id="{54C47795-7905-43A3-A72F-67B230D994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92481" y="1553799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Pinwheel">
                <a:extLst>
                  <a:ext uri="{FF2B5EF4-FFF2-40B4-BE49-F238E27FC236}">
                    <a16:creationId xmlns:a16="http://schemas.microsoft.com/office/drawing/2014/main" id="{42B40244-6E7F-47D6-9184-31B1A64264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6445278"/>
                  </p:ext>
                </p:extLst>
              </p:nvPr>
            </p:nvGraphicFramePr>
            <p:xfrm>
              <a:off x="8851939" y="1634676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Pinwheel">
                <a:extLst>
                  <a:ext uri="{FF2B5EF4-FFF2-40B4-BE49-F238E27FC236}">
                    <a16:creationId xmlns:a16="http://schemas.microsoft.com/office/drawing/2014/main" id="{42B40244-6E7F-47D6-9184-31B1A64264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51939" y="1634676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Pinwheel">
                <a:extLst>
                  <a:ext uri="{FF2B5EF4-FFF2-40B4-BE49-F238E27FC236}">
                    <a16:creationId xmlns:a16="http://schemas.microsoft.com/office/drawing/2014/main" id="{D463FCD2-35F3-4EFE-B47A-B7A718E019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8635117"/>
                  </p:ext>
                </p:extLst>
              </p:nvPr>
            </p:nvGraphicFramePr>
            <p:xfrm>
              <a:off x="9389813" y="1726806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Pinwheel">
                <a:extLst>
                  <a:ext uri="{FF2B5EF4-FFF2-40B4-BE49-F238E27FC236}">
                    <a16:creationId xmlns:a16="http://schemas.microsoft.com/office/drawing/2014/main" id="{D463FCD2-35F3-4EFE-B47A-B7A718E019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89813" y="1726806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Pinwheel">
                <a:extLst>
                  <a:ext uri="{FF2B5EF4-FFF2-40B4-BE49-F238E27FC236}">
                    <a16:creationId xmlns:a16="http://schemas.microsoft.com/office/drawing/2014/main" id="{1F8F66E5-24BC-4677-814A-173EE171C3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7838852"/>
                  </p:ext>
                </p:extLst>
              </p:nvPr>
            </p:nvGraphicFramePr>
            <p:xfrm>
              <a:off x="9996106" y="1040002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Pinwheel">
                <a:extLst>
                  <a:ext uri="{FF2B5EF4-FFF2-40B4-BE49-F238E27FC236}">
                    <a16:creationId xmlns:a16="http://schemas.microsoft.com/office/drawing/2014/main" id="{1F8F66E5-24BC-4677-814A-173EE171C3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996106" y="1040002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Pinwheel">
                <a:extLst>
                  <a:ext uri="{FF2B5EF4-FFF2-40B4-BE49-F238E27FC236}">
                    <a16:creationId xmlns:a16="http://schemas.microsoft.com/office/drawing/2014/main" id="{8E780DA6-49B7-4C72-856A-E20EA49AEF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4927054"/>
                  </p:ext>
                </p:extLst>
              </p:nvPr>
            </p:nvGraphicFramePr>
            <p:xfrm>
              <a:off x="10655564" y="1120879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Pinwheel">
                <a:extLst>
                  <a:ext uri="{FF2B5EF4-FFF2-40B4-BE49-F238E27FC236}">
                    <a16:creationId xmlns:a16="http://schemas.microsoft.com/office/drawing/2014/main" id="{8E780DA6-49B7-4C72-856A-E20EA49AEF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655564" y="1120879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 descr="Pinwheel">
                <a:extLst>
                  <a:ext uri="{FF2B5EF4-FFF2-40B4-BE49-F238E27FC236}">
                    <a16:creationId xmlns:a16="http://schemas.microsoft.com/office/drawing/2014/main" id="{97A96551-4F18-4E08-8BC9-DEC48EFAE4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86796011"/>
                  </p:ext>
                </p:extLst>
              </p:nvPr>
            </p:nvGraphicFramePr>
            <p:xfrm>
              <a:off x="11193438" y="1213009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Pinwheel">
                <a:extLst>
                  <a:ext uri="{FF2B5EF4-FFF2-40B4-BE49-F238E27FC236}">
                    <a16:creationId xmlns:a16="http://schemas.microsoft.com/office/drawing/2014/main" id="{97A96551-4F18-4E08-8BC9-DEC48EFAE4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193438" y="1213009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Pinwheel">
                <a:extLst>
                  <a:ext uri="{FF2B5EF4-FFF2-40B4-BE49-F238E27FC236}">
                    <a16:creationId xmlns:a16="http://schemas.microsoft.com/office/drawing/2014/main" id="{6554C447-C78A-4929-822B-4434C0F4DC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3935835"/>
                  </p:ext>
                </p:extLst>
              </p:nvPr>
            </p:nvGraphicFramePr>
            <p:xfrm>
              <a:off x="6216657" y="1807843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Pinwheel">
                <a:extLst>
                  <a:ext uri="{FF2B5EF4-FFF2-40B4-BE49-F238E27FC236}">
                    <a16:creationId xmlns:a16="http://schemas.microsoft.com/office/drawing/2014/main" id="{6554C447-C78A-4929-822B-4434C0F4DC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16657" y="1807843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Pinwheel">
                <a:extLst>
                  <a:ext uri="{FF2B5EF4-FFF2-40B4-BE49-F238E27FC236}">
                    <a16:creationId xmlns:a16="http://schemas.microsoft.com/office/drawing/2014/main" id="{B5AD456D-7F34-4BEF-BEE2-4D75560465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1328854"/>
                  </p:ext>
                </p:extLst>
              </p:nvPr>
            </p:nvGraphicFramePr>
            <p:xfrm>
              <a:off x="6876115" y="1888720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Pinwheel">
                <a:extLst>
                  <a:ext uri="{FF2B5EF4-FFF2-40B4-BE49-F238E27FC236}">
                    <a16:creationId xmlns:a16="http://schemas.microsoft.com/office/drawing/2014/main" id="{B5AD456D-7F34-4BEF-BEE2-4D75560465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76115" y="1888720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Model 21" descr="Pinwheel">
                <a:extLst>
                  <a:ext uri="{FF2B5EF4-FFF2-40B4-BE49-F238E27FC236}">
                    <a16:creationId xmlns:a16="http://schemas.microsoft.com/office/drawing/2014/main" id="{87A8E1CF-54B1-41E2-A8FE-36871B58103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5569840"/>
                  </p:ext>
                </p:extLst>
              </p:nvPr>
            </p:nvGraphicFramePr>
            <p:xfrm>
              <a:off x="7413989" y="1980850"/>
              <a:ext cx="696749" cy="13171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6749" cy="1317187"/>
                    </a:xfrm>
                    <a:prstGeom prst="rect">
                      <a:avLst/>
                    </a:prstGeom>
                  </am3d:spPr>
                  <am3d:camera>
                    <am3d:pos x="0" y="0" z="531718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9160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15912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Model 21" descr="Pinwheel">
                <a:extLst>
                  <a:ext uri="{FF2B5EF4-FFF2-40B4-BE49-F238E27FC236}">
                    <a16:creationId xmlns:a16="http://schemas.microsoft.com/office/drawing/2014/main" id="{87A8E1CF-54B1-41E2-A8FE-36871B5810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13989" y="1980850"/>
                <a:ext cx="696749" cy="131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E04E31A5-A1D9-430B-875D-12ACDAD75E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9598500"/>
                  </p:ext>
                </p:extLst>
              </p:nvPr>
            </p:nvGraphicFramePr>
            <p:xfrm>
              <a:off x="6977686" y="3863486"/>
              <a:ext cx="3108875" cy="880491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3108875">
                      <a:extLst>
                        <a:ext uri="{9D8B030D-6E8A-4147-A177-3AD203B41FA5}">
                          <a16:colId xmlns:a16="http://schemas.microsoft.com/office/drawing/2014/main" val="2831167154"/>
                        </a:ext>
                      </a:extLst>
                    </a:gridCol>
                  </a:tblGrid>
                  <a:tr h="6373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RS" sz="18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  <a:latin typeface="+mj-lt"/>
                            </a:rPr>
                            <a:t>3 + 3 + 3 + 3 + 3 = 15</a:t>
                          </a: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sr-Cyrl-RS" sz="18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800" b="1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sr-Cyrl-RS" sz="1800" b="1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800" b="1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sr-Cyrl-RS" sz="1800" b="1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800" b="1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𝟏𝟓</m:t>
                                </m:r>
                              </m:oMath>
                            </m:oMathPara>
                          </a14:m>
                          <a:endParaRPr lang="en-GB" sz="1800" b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60299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E04E31A5-A1D9-430B-875D-12ACDAD75E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9598500"/>
                  </p:ext>
                </p:extLst>
              </p:nvPr>
            </p:nvGraphicFramePr>
            <p:xfrm>
              <a:off x="6977686" y="3863486"/>
              <a:ext cx="3108875" cy="880491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3108875">
                      <a:extLst>
                        <a:ext uri="{9D8B030D-6E8A-4147-A177-3AD203B41FA5}">
                          <a16:colId xmlns:a16="http://schemas.microsoft.com/office/drawing/2014/main" val="2831167154"/>
                        </a:ext>
                      </a:extLst>
                    </a:gridCol>
                  </a:tblGrid>
                  <a:tr h="88049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18"/>
                          <a:stretch>
                            <a:fillRect t="-7534" b="-6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029997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3332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50</a:t>
            </a:fld>
            <a:endParaRPr lang="en-US" noProof="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771E2F1-AFF8-43E6-A396-0D6D7D536791}"/>
              </a:ext>
            </a:extLst>
          </p:cNvPr>
          <p:cNvSpPr txBox="1">
            <a:spLocks/>
          </p:cNvSpPr>
          <p:nvPr/>
        </p:nvSpPr>
        <p:spPr>
          <a:xfrm>
            <a:off x="132202" y="2583863"/>
            <a:ext cx="2719641" cy="2175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136.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такмичењу у скоковима у воду учествовало је 9 девојчица, било их је за 2 мање од дечака.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Колико дечака је учествовало у такмичењу?</a:t>
            </a:r>
            <a:br>
              <a:rPr lang="en-GB" altLang="en-US" sz="1600" dirty="0">
                <a:latin typeface="+mj-lt"/>
              </a:rPr>
            </a:br>
            <a:br>
              <a:rPr lang="en-GB" altLang="en-US" sz="1600" dirty="0">
                <a:latin typeface="+mj-lt"/>
              </a:rPr>
            </a:b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C4171B-1DC0-4BE2-8C52-D9522C442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649820"/>
              </p:ext>
            </p:extLst>
          </p:nvPr>
        </p:nvGraphicFramePr>
        <p:xfrm>
          <a:off x="3993003" y="3115315"/>
          <a:ext cx="6462006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1003">
                  <a:extLst>
                    <a:ext uri="{9D8B030D-6E8A-4147-A177-3AD203B41FA5}">
                      <a16:colId xmlns:a16="http://schemas.microsoft.com/office/drawing/2014/main" val="4091771199"/>
                    </a:ext>
                  </a:extLst>
                </a:gridCol>
                <a:gridCol w="3231003">
                  <a:extLst>
                    <a:ext uri="{9D8B030D-6E8A-4147-A177-3AD203B41FA5}">
                      <a16:colId xmlns:a16="http://schemas.microsoft.com/office/drawing/2014/main" val="2087959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084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0631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099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326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51</a:t>
            </a:fld>
            <a:endParaRPr lang="en-US" noProof="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771E2F1-AFF8-43E6-A396-0D6D7D536791}"/>
              </a:ext>
            </a:extLst>
          </p:cNvPr>
          <p:cNvSpPr txBox="1">
            <a:spLocks/>
          </p:cNvSpPr>
          <p:nvPr/>
        </p:nvSpPr>
        <p:spPr>
          <a:xfrm>
            <a:off x="132202" y="2583863"/>
            <a:ext cx="2719641" cy="2175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136.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такмичењу у скоковима у воду учествовало је 9 девојчица, било их је за 2 мање од дечака.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Колико дечака је учествовало у такмичењу?</a:t>
            </a:r>
            <a:br>
              <a:rPr lang="en-GB" altLang="en-US" sz="1600" dirty="0">
                <a:latin typeface="+mj-lt"/>
              </a:rPr>
            </a:br>
            <a:br>
              <a:rPr lang="en-GB" altLang="en-US" sz="1600" dirty="0">
                <a:latin typeface="+mj-lt"/>
              </a:rPr>
            </a:b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C4171B-1DC0-4BE2-8C52-D9522C442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4335"/>
              </p:ext>
            </p:extLst>
          </p:nvPr>
        </p:nvGraphicFramePr>
        <p:xfrm>
          <a:off x="3993003" y="3115315"/>
          <a:ext cx="6462006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1003">
                  <a:extLst>
                    <a:ext uri="{9D8B030D-6E8A-4147-A177-3AD203B41FA5}">
                      <a16:colId xmlns:a16="http://schemas.microsoft.com/office/drawing/2014/main" val="4091771199"/>
                    </a:ext>
                  </a:extLst>
                </a:gridCol>
                <a:gridCol w="3231003">
                  <a:extLst>
                    <a:ext uri="{9D8B030D-6E8A-4147-A177-3AD203B41FA5}">
                      <a16:colId xmlns:a16="http://schemas.microsoft.com/office/drawing/2014/main" val="2087959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Дечака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Девојчица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084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0631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099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825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52</a:t>
            </a:fld>
            <a:endParaRPr lang="en-US" noProof="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771E2F1-AFF8-43E6-A396-0D6D7D536791}"/>
              </a:ext>
            </a:extLst>
          </p:cNvPr>
          <p:cNvSpPr txBox="1">
            <a:spLocks/>
          </p:cNvSpPr>
          <p:nvPr/>
        </p:nvSpPr>
        <p:spPr>
          <a:xfrm>
            <a:off x="132202" y="2583863"/>
            <a:ext cx="2719641" cy="2175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136.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такмичењу у скоковима у воду учествовало је 9 девојчица, било их је за 2 мање од дечака.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Колико дечака је учествовало у такмичењу?</a:t>
            </a:r>
            <a:br>
              <a:rPr lang="en-GB" altLang="en-US" sz="1600" dirty="0">
                <a:latin typeface="+mj-lt"/>
              </a:rPr>
            </a:br>
            <a:br>
              <a:rPr lang="en-GB" altLang="en-US" sz="1600" dirty="0">
                <a:latin typeface="+mj-lt"/>
              </a:rPr>
            </a:b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C4171B-1DC0-4BE2-8C52-D9522C442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559379"/>
              </p:ext>
            </p:extLst>
          </p:nvPr>
        </p:nvGraphicFramePr>
        <p:xfrm>
          <a:off x="3993003" y="3115315"/>
          <a:ext cx="6462006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1003">
                  <a:extLst>
                    <a:ext uri="{9D8B030D-6E8A-4147-A177-3AD203B41FA5}">
                      <a16:colId xmlns:a16="http://schemas.microsoft.com/office/drawing/2014/main" val="4091771199"/>
                    </a:ext>
                  </a:extLst>
                </a:gridCol>
                <a:gridCol w="3231003">
                  <a:extLst>
                    <a:ext uri="{9D8B030D-6E8A-4147-A177-3AD203B41FA5}">
                      <a16:colId xmlns:a16="http://schemas.microsoft.com/office/drawing/2014/main" val="2087959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Дечака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Девојчица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084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0631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 + 2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099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145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53</a:t>
            </a:fld>
            <a:endParaRPr lang="en-US" noProof="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771E2F1-AFF8-43E6-A396-0D6D7D536791}"/>
              </a:ext>
            </a:extLst>
          </p:cNvPr>
          <p:cNvSpPr txBox="1">
            <a:spLocks/>
          </p:cNvSpPr>
          <p:nvPr/>
        </p:nvSpPr>
        <p:spPr>
          <a:xfrm>
            <a:off x="132202" y="2583863"/>
            <a:ext cx="2719641" cy="2175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136.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такмичењу у скоковима у воду учествовало је 9 девојчица, било их је за 2 мање од дечака.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Колико дечака је учествовало у такмичењу?</a:t>
            </a:r>
            <a:br>
              <a:rPr lang="en-GB" altLang="en-US" sz="1600" dirty="0">
                <a:latin typeface="+mj-lt"/>
              </a:rPr>
            </a:br>
            <a:br>
              <a:rPr lang="en-GB" altLang="en-US" sz="1600" dirty="0">
                <a:latin typeface="+mj-lt"/>
              </a:rPr>
            </a:b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C4171B-1DC0-4BE2-8C52-D9522C442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286342"/>
              </p:ext>
            </p:extLst>
          </p:nvPr>
        </p:nvGraphicFramePr>
        <p:xfrm>
          <a:off x="3981986" y="2784809"/>
          <a:ext cx="6462006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1003">
                  <a:extLst>
                    <a:ext uri="{9D8B030D-6E8A-4147-A177-3AD203B41FA5}">
                      <a16:colId xmlns:a16="http://schemas.microsoft.com/office/drawing/2014/main" val="4091771199"/>
                    </a:ext>
                  </a:extLst>
                </a:gridCol>
                <a:gridCol w="3231003">
                  <a:extLst>
                    <a:ext uri="{9D8B030D-6E8A-4147-A177-3AD203B41FA5}">
                      <a16:colId xmlns:a16="http://schemas.microsoft.com/office/drawing/2014/main" val="2087959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Дечака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Девојчица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084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0631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 + 2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09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71522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594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996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54</a:t>
            </a:fld>
            <a:endParaRPr lang="en-US" noProof="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771E2F1-AFF8-43E6-A396-0D6D7D536791}"/>
              </a:ext>
            </a:extLst>
          </p:cNvPr>
          <p:cNvSpPr txBox="1">
            <a:spLocks/>
          </p:cNvSpPr>
          <p:nvPr/>
        </p:nvSpPr>
        <p:spPr>
          <a:xfrm>
            <a:off x="132202" y="2583863"/>
            <a:ext cx="2719641" cy="2175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136. задатак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такмичењу у скоковима у воду учествовало је 9 девојчица, било их је за 2 мање од дечака.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Колико дечака је учествовало у такмичењу?</a:t>
            </a:r>
            <a:br>
              <a:rPr lang="en-GB" altLang="en-US" sz="1600" dirty="0">
                <a:latin typeface="+mj-lt"/>
              </a:rPr>
            </a:br>
            <a:br>
              <a:rPr lang="en-GB" altLang="en-US" sz="1600" dirty="0">
                <a:latin typeface="+mj-lt"/>
              </a:rPr>
            </a:b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C4171B-1DC0-4BE2-8C52-D9522C442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98028"/>
              </p:ext>
            </p:extLst>
          </p:nvPr>
        </p:nvGraphicFramePr>
        <p:xfrm>
          <a:off x="3981986" y="2784809"/>
          <a:ext cx="6462006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31003">
                  <a:extLst>
                    <a:ext uri="{9D8B030D-6E8A-4147-A177-3AD203B41FA5}">
                      <a16:colId xmlns:a16="http://schemas.microsoft.com/office/drawing/2014/main" val="4091771199"/>
                    </a:ext>
                  </a:extLst>
                </a:gridCol>
                <a:gridCol w="3231003">
                  <a:extLst>
                    <a:ext uri="{9D8B030D-6E8A-4147-A177-3AD203B41FA5}">
                      <a16:colId xmlns:a16="http://schemas.microsoft.com/office/drawing/2014/main" val="2087959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Дечака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Девојчица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084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0631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9 + 2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09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11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71522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У такмичењу је учествовало 11 дечака.</a:t>
                      </a:r>
                      <a:endParaRPr lang="en-GB" sz="1800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594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104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866892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56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8966" y="91855"/>
            <a:ext cx="6439670" cy="6511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132. </a:t>
            </a: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Замени примере сабирања примерима множења:</a:t>
            </a: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133. Израчунај резултате и замени, тамо где је то могуће, примере сабирања примерима множења:</a:t>
            </a: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134.  </a:t>
            </a:r>
            <a:r>
              <a:rPr lang="en-GB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+ b = b + a</a:t>
            </a:r>
          </a:p>
          <a:p>
            <a:pPr marL="0" indent="0">
              <a:buNone/>
            </a:pPr>
            <a:br>
              <a:rPr lang="en-GB" altLang="en-US" sz="1600" dirty="0">
                <a:latin typeface="+mj-lt"/>
              </a:rPr>
            </a:br>
            <a:endParaRPr lang="en-GB" altLang="en-US" sz="1600" dirty="0">
              <a:latin typeface="+mj-lt"/>
            </a:endParaRPr>
          </a:p>
          <a:p>
            <a:pPr marL="0" indent="0">
              <a:buNone/>
            </a:pPr>
            <a:endParaRPr lang="en-GB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135. Из пионирског кампа деца су се враћала у два аутобуса: У једном је било 38 деце, у другом исто толико. Вратило се укупно 43 дечака. Колико девијчица се вратило из пионирског кампа?</a:t>
            </a:r>
            <a:br>
              <a:rPr lang="en-GB" altLang="en-US" sz="1600" dirty="0">
                <a:latin typeface="+mj-lt"/>
              </a:rPr>
            </a:b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136. У такмичењу у скоковима у воду учествовало је 9 девојчица, било их је за 2 мање од дечака. Колико дечака је учествовало у такмичењу?</a:t>
            </a:r>
            <a:br>
              <a:rPr lang="en-GB" altLang="en-US" sz="1600" dirty="0">
                <a:latin typeface="+mj-lt"/>
              </a:rPr>
            </a:br>
            <a:r>
              <a:rPr lang="sr-Cyrl-R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Израчунај:</a:t>
            </a:r>
            <a:br>
              <a:rPr lang="en-GB" altLang="en-US" sz="1600" dirty="0">
                <a:latin typeface="+mj-lt"/>
              </a:rPr>
            </a:b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7C2BDD-5B58-461F-9FDE-379276F965CD}"/>
              </a:ext>
            </a:extLst>
          </p:cNvPr>
          <p:cNvGraphicFramePr>
            <a:graphicFrameLocks noGrp="1"/>
          </p:cNvGraphicFramePr>
          <p:nvPr/>
        </p:nvGraphicFramePr>
        <p:xfrm>
          <a:off x="6914871" y="602864"/>
          <a:ext cx="3808197" cy="37447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3752">
                  <a:extLst>
                    <a:ext uri="{9D8B030D-6E8A-4147-A177-3AD203B41FA5}">
                      <a16:colId xmlns:a16="http://schemas.microsoft.com/office/drawing/2014/main" val="2831167154"/>
                    </a:ext>
                  </a:extLst>
                </a:gridCol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374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 + 3 + 3 + 3 + 3 =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 + 6 + 6 =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EED61E-3DF3-41CC-B726-8FEF2AB17ABA}"/>
              </a:ext>
            </a:extLst>
          </p:cNvPr>
          <p:cNvGraphicFramePr>
            <a:graphicFrameLocks noGrp="1"/>
          </p:cNvGraphicFramePr>
          <p:nvPr/>
        </p:nvGraphicFramePr>
        <p:xfrm>
          <a:off x="6043252" y="1719927"/>
          <a:ext cx="5474572" cy="67245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23912">
                  <a:extLst>
                    <a:ext uri="{9D8B030D-6E8A-4147-A177-3AD203B41FA5}">
                      <a16:colId xmlns:a16="http://schemas.microsoft.com/office/drawing/2014/main" val="4149151847"/>
                    </a:ext>
                  </a:extLst>
                </a:gridCol>
                <a:gridCol w="2025807">
                  <a:extLst>
                    <a:ext uri="{9D8B030D-6E8A-4147-A177-3AD203B41FA5}">
                      <a16:colId xmlns:a16="http://schemas.microsoft.com/office/drawing/2014/main" val="3033116861"/>
                    </a:ext>
                  </a:extLst>
                </a:gridCol>
                <a:gridCol w="1724853">
                  <a:extLst>
                    <a:ext uri="{9D8B030D-6E8A-4147-A177-3AD203B41FA5}">
                      <a16:colId xmlns:a16="http://schemas.microsoft.com/office/drawing/2014/main" val="2805641912"/>
                    </a:ext>
                  </a:extLst>
                </a:gridCol>
              </a:tblGrid>
              <a:tr h="456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+ 8 + 8 + 8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5 + 5 + 5 + 5 + 5 + 5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+ 4 + 47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9346745"/>
                  </a:ext>
                </a:extLst>
              </a:tr>
              <a:tr h="1620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12 + 12 + 12 =</a:t>
                      </a:r>
                      <a:endParaRPr lang="en-GB" sz="14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 + 82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 + 8 + 5 + 9 =</a:t>
                      </a:r>
                      <a:endParaRPr lang="en-GB" sz="14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959851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D0A3D5-BE74-408F-A9D5-BD98FC26F2EB}"/>
              </a:ext>
            </a:extLst>
          </p:cNvPr>
          <p:cNvGraphicFramePr>
            <a:graphicFrameLocks noGrp="1"/>
          </p:cNvGraphicFramePr>
          <p:nvPr/>
        </p:nvGraphicFramePr>
        <p:xfrm>
          <a:off x="5921065" y="3069809"/>
          <a:ext cx="2597311" cy="71838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64870">
                  <a:extLst>
                    <a:ext uri="{9D8B030D-6E8A-4147-A177-3AD203B41FA5}">
                      <a16:colId xmlns:a16="http://schemas.microsoft.com/office/drawing/2014/main" val="2388067729"/>
                    </a:ext>
                  </a:extLst>
                </a:gridCol>
                <a:gridCol w="865505">
                  <a:extLst>
                    <a:ext uri="{9D8B030D-6E8A-4147-A177-3AD203B41FA5}">
                      <a16:colId xmlns:a16="http://schemas.microsoft.com/office/drawing/2014/main" val="1158615842"/>
                    </a:ext>
                  </a:extLst>
                </a:gridCol>
                <a:gridCol w="866936">
                  <a:extLst>
                    <a:ext uri="{9D8B030D-6E8A-4147-A177-3AD203B41FA5}">
                      <a16:colId xmlns:a16="http://schemas.microsoft.com/office/drawing/2014/main" val="3358346316"/>
                    </a:ext>
                  </a:extLst>
                </a:gridCol>
              </a:tblGrid>
              <a:tr h="405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+ 8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 + 17 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16 + 28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6662639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+ 1</a:t>
                      </a:r>
                      <a:endParaRPr lang="en-GB" sz="16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17 + 2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28 + 16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138984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/>
        </p:nvGraphicFramePr>
        <p:xfrm>
          <a:off x="6043252" y="5877861"/>
          <a:ext cx="4716000" cy="8661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40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(40 + 7) – (10 + 5)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 + 6 - 11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13 + 48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460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(60 + 9) – (40 + 2)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 + 5 - 12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78 - 69</a:t>
                      </a:r>
                      <a:endParaRPr lang="en-GB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122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57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90391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001429"/>
              </p:ext>
            </p:extLst>
          </p:nvPr>
        </p:nvGraphicFramePr>
        <p:xfrm>
          <a:off x="132202" y="3536850"/>
          <a:ext cx="4716000" cy="8661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40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(40 + 7) – (10 + 5)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+ 6 - 11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13 + 48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460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(60 + 9) – (40 + 2)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+ 5 - 12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78 - 69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58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90391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896618"/>
              </p:ext>
            </p:extLst>
          </p:nvPr>
        </p:nvGraphicFramePr>
        <p:xfrm>
          <a:off x="4110144" y="1861851"/>
          <a:ext cx="5540632" cy="234194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95399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691796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1353437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10965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(40 + 7) – (10 + 5)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+ 6 - 11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13 + 48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1245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(60 + 9) – (40 + 2)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+ 5 - 12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78 - 69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3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59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90391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133871"/>
              </p:ext>
            </p:extLst>
          </p:nvPr>
        </p:nvGraphicFramePr>
        <p:xfrm>
          <a:off x="4110144" y="1861851"/>
          <a:ext cx="5540632" cy="234194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95399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691796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1353437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10965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(40 + 7) – (10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(40 – 10) + (7 – 5) = 32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+ 6 - 11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13 + 48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1245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(60 + 9) – (40 + 2)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+ 5 - 12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78 - 69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53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902050"/>
            <a:ext cx="3808197" cy="1493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132.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Замени примере сабирања примерима множења: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7C2BDD-5B58-461F-9FDE-379276F965CD}"/>
              </a:ext>
            </a:extLst>
          </p:cNvPr>
          <p:cNvGraphicFramePr>
            <a:graphicFrameLocks noGrp="1"/>
          </p:cNvGraphicFramePr>
          <p:nvPr/>
        </p:nvGraphicFramePr>
        <p:xfrm>
          <a:off x="132202" y="3977089"/>
          <a:ext cx="3808197" cy="27631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3752">
                  <a:extLst>
                    <a:ext uri="{9D8B030D-6E8A-4147-A177-3AD203B41FA5}">
                      <a16:colId xmlns:a16="http://schemas.microsoft.com/office/drawing/2014/main" val="2831167154"/>
                    </a:ext>
                  </a:extLst>
                </a:gridCol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276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 + 3 + 3 + 3 + 3 =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6 + 6 + 6 =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Origami fish">
                <a:extLst>
                  <a:ext uri="{FF2B5EF4-FFF2-40B4-BE49-F238E27FC236}">
                    <a16:creationId xmlns:a16="http://schemas.microsoft.com/office/drawing/2014/main" id="{E80A03D2-404E-40C0-BF0F-ECC55AFF92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6267114"/>
                  </p:ext>
                </p:extLst>
              </p:nvPr>
            </p:nvGraphicFramePr>
            <p:xfrm>
              <a:off x="4295566" y="2328984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Origami fish">
                <a:extLst>
                  <a:ext uri="{FF2B5EF4-FFF2-40B4-BE49-F238E27FC236}">
                    <a16:creationId xmlns:a16="http://schemas.microsoft.com/office/drawing/2014/main" id="{E80A03D2-404E-40C0-BF0F-ECC55AFF92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5566" y="2328984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Origami fish">
                <a:extLst>
                  <a:ext uri="{FF2B5EF4-FFF2-40B4-BE49-F238E27FC236}">
                    <a16:creationId xmlns:a16="http://schemas.microsoft.com/office/drawing/2014/main" id="{2D2A8510-F774-45CF-AF71-C729FE8C85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9404902"/>
                  </p:ext>
                </p:extLst>
              </p:nvPr>
            </p:nvGraphicFramePr>
            <p:xfrm>
              <a:off x="5463648" y="2370461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Origami fish">
                <a:extLst>
                  <a:ext uri="{FF2B5EF4-FFF2-40B4-BE49-F238E27FC236}">
                    <a16:creationId xmlns:a16="http://schemas.microsoft.com/office/drawing/2014/main" id="{2D2A8510-F774-45CF-AF71-C729FE8C85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63648" y="2370461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 Model 24" descr="Origami fish">
                <a:extLst>
                  <a:ext uri="{FF2B5EF4-FFF2-40B4-BE49-F238E27FC236}">
                    <a16:creationId xmlns:a16="http://schemas.microsoft.com/office/drawing/2014/main" id="{AB85D631-B7A6-4BA1-8362-C8640C2F1A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7838154"/>
                  </p:ext>
                </p:extLst>
              </p:nvPr>
            </p:nvGraphicFramePr>
            <p:xfrm>
              <a:off x="6544982" y="2330397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 Model 24" descr="Origami fish">
                <a:extLst>
                  <a:ext uri="{FF2B5EF4-FFF2-40B4-BE49-F238E27FC236}">
                    <a16:creationId xmlns:a16="http://schemas.microsoft.com/office/drawing/2014/main" id="{AB85D631-B7A6-4BA1-8362-C8640C2F1A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4982" y="2330397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D Model 25" descr="Origami fish">
                <a:extLst>
                  <a:ext uri="{FF2B5EF4-FFF2-40B4-BE49-F238E27FC236}">
                    <a16:creationId xmlns:a16="http://schemas.microsoft.com/office/drawing/2014/main" id="{E95FB005-D814-404A-9C97-45479BEF67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9009611"/>
                  </p:ext>
                </p:extLst>
              </p:nvPr>
            </p:nvGraphicFramePr>
            <p:xfrm>
              <a:off x="7748587" y="2314955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Origami fish">
                <a:extLst>
                  <a:ext uri="{FF2B5EF4-FFF2-40B4-BE49-F238E27FC236}">
                    <a16:creationId xmlns:a16="http://schemas.microsoft.com/office/drawing/2014/main" id="{E95FB005-D814-404A-9C97-45479BEF67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48587" y="2314955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Model 26" descr="Origami fish">
                <a:extLst>
                  <a:ext uri="{FF2B5EF4-FFF2-40B4-BE49-F238E27FC236}">
                    <a16:creationId xmlns:a16="http://schemas.microsoft.com/office/drawing/2014/main" id="{1B794AEB-C83B-4BF3-8916-595AF28625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8654410"/>
                  </p:ext>
                </p:extLst>
              </p:nvPr>
            </p:nvGraphicFramePr>
            <p:xfrm>
              <a:off x="8719728" y="2363447"/>
              <a:ext cx="776559" cy="5973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76559" cy="59735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650606" ay="147325" az="2820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Model 26" descr="Origami fish">
                <a:extLst>
                  <a:ext uri="{FF2B5EF4-FFF2-40B4-BE49-F238E27FC236}">
                    <a16:creationId xmlns:a16="http://schemas.microsoft.com/office/drawing/2014/main" id="{1B794AEB-C83B-4BF3-8916-595AF28625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19728" y="2363447"/>
                <a:ext cx="776559" cy="597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 descr="Origami fish">
                <a:extLst>
                  <a:ext uri="{FF2B5EF4-FFF2-40B4-BE49-F238E27FC236}">
                    <a16:creationId xmlns:a16="http://schemas.microsoft.com/office/drawing/2014/main" id="{96A8686E-A1A2-4E8A-BFDB-F3AEFCA35C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9304411"/>
                  </p:ext>
                </p:extLst>
              </p:nvPr>
            </p:nvGraphicFramePr>
            <p:xfrm>
              <a:off x="9718726" y="2338402"/>
              <a:ext cx="732405" cy="6250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32405" cy="62503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319149" ay="1195246" az="10901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Origami fish">
                <a:extLst>
                  <a:ext uri="{FF2B5EF4-FFF2-40B4-BE49-F238E27FC236}">
                    <a16:creationId xmlns:a16="http://schemas.microsoft.com/office/drawing/2014/main" id="{96A8686E-A1A2-4E8A-BFDB-F3AEFCA35C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18726" y="2338402"/>
                <a:ext cx="732405" cy="62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1" name="3D Model 40" descr="Origami fish">
                <a:extLst>
                  <a:ext uri="{FF2B5EF4-FFF2-40B4-BE49-F238E27FC236}">
                    <a16:creationId xmlns:a16="http://schemas.microsoft.com/office/drawing/2014/main" id="{2635D73F-5AFA-4162-911F-15DAC5AE23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65346915"/>
                  </p:ext>
                </p:extLst>
              </p:nvPr>
            </p:nvGraphicFramePr>
            <p:xfrm>
              <a:off x="4295566" y="3151366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1" name="3D Model 40" descr="Origami fish">
                <a:extLst>
                  <a:ext uri="{FF2B5EF4-FFF2-40B4-BE49-F238E27FC236}">
                    <a16:creationId xmlns:a16="http://schemas.microsoft.com/office/drawing/2014/main" id="{2635D73F-5AFA-4162-911F-15DAC5AE23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5566" y="3151366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2" name="3D Model 41" descr="Origami fish">
                <a:extLst>
                  <a:ext uri="{FF2B5EF4-FFF2-40B4-BE49-F238E27FC236}">
                    <a16:creationId xmlns:a16="http://schemas.microsoft.com/office/drawing/2014/main" id="{BA64317E-A0E2-42CE-96AC-DCCEE942AF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8810411"/>
                  </p:ext>
                </p:extLst>
              </p:nvPr>
            </p:nvGraphicFramePr>
            <p:xfrm>
              <a:off x="5463648" y="3192843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2" name="3D Model 41" descr="Origami fish">
                <a:extLst>
                  <a:ext uri="{FF2B5EF4-FFF2-40B4-BE49-F238E27FC236}">
                    <a16:creationId xmlns:a16="http://schemas.microsoft.com/office/drawing/2014/main" id="{BA64317E-A0E2-42CE-96AC-DCCEE942AF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63648" y="3192843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3" name="3D Model 42" descr="Origami fish">
                <a:extLst>
                  <a:ext uri="{FF2B5EF4-FFF2-40B4-BE49-F238E27FC236}">
                    <a16:creationId xmlns:a16="http://schemas.microsoft.com/office/drawing/2014/main" id="{37C40B12-C08F-4793-85D2-B8BAECF554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8702028"/>
                  </p:ext>
                </p:extLst>
              </p:nvPr>
            </p:nvGraphicFramePr>
            <p:xfrm>
              <a:off x="6544982" y="3152779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3" name="3D Model 42" descr="Origami fish">
                <a:extLst>
                  <a:ext uri="{FF2B5EF4-FFF2-40B4-BE49-F238E27FC236}">
                    <a16:creationId xmlns:a16="http://schemas.microsoft.com/office/drawing/2014/main" id="{37C40B12-C08F-4793-85D2-B8BAECF554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4982" y="3152779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4" name="3D Model 43" descr="Origami fish">
                <a:extLst>
                  <a:ext uri="{FF2B5EF4-FFF2-40B4-BE49-F238E27FC236}">
                    <a16:creationId xmlns:a16="http://schemas.microsoft.com/office/drawing/2014/main" id="{838928FB-66C7-4B60-8FDF-19050408CA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1928554"/>
                  </p:ext>
                </p:extLst>
              </p:nvPr>
            </p:nvGraphicFramePr>
            <p:xfrm>
              <a:off x="7748587" y="3137337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4" name="3D Model 43" descr="Origami fish">
                <a:extLst>
                  <a:ext uri="{FF2B5EF4-FFF2-40B4-BE49-F238E27FC236}">
                    <a16:creationId xmlns:a16="http://schemas.microsoft.com/office/drawing/2014/main" id="{838928FB-66C7-4B60-8FDF-19050408CA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48587" y="3137337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5" name="3D Model 44" descr="Origami fish">
                <a:extLst>
                  <a:ext uri="{FF2B5EF4-FFF2-40B4-BE49-F238E27FC236}">
                    <a16:creationId xmlns:a16="http://schemas.microsoft.com/office/drawing/2014/main" id="{8BCF8A1E-B9F4-4912-8DB0-4A693B865C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1374029"/>
                  </p:ext>
                </p:extLst>
              </p:nvPr>
            </p:nvGraphicFramePr>
            <p:xfrm>
              <a:off x="8719728" y="3185829"/>
              <a:ext cx="776559" cy="5973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76559" cy="59735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650606" ay="147325" az="2820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5" name="3D Model 44" descr="Origami fish">
                <a:extLst>
                  <a:ext uri="{FF2B5EF4-FFF2-40B4-BE49-F238E27FC236}">
                    <a16:creationId xmlns:a16="http://schemas.microsoft.com/office/drawing/2014/main" id="{8BCF8A1E-B9F4-4912-8DB0-4A693B865C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19728" y="3185829"/>
                <a:ext cx="776559" cy="597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Origami fish">
                <a:extLst>
                  <a:ext uri="{FF2B5EF4-FFF2-40B4-BE49-F238E27FC236}">
                    <a16:creationId xmlns:a16="http://schemas.microsoft.com/office/drawing/2014/main" id="{688725FD-61AC-4B16-AECA-B924D971B4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5773087"/>
                  </p:ext>
                </p:extLst>
              </p:nvPr>
            </p:nvGraphicFramePr>
            <p:xfrm>
              <a:off x="9718726" y="3160784"/>
              <a:ext cx="732405" cy="6250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32405" cy="62503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319149" ay="1195246" az="10901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Origami fish">
                <a:extLst>
                  <a:ext uri="{FF2B5EF4-FFF2-40B4-BE49-F238E27FC236}">
                    <a16:creationId xmlns:a16="http://schemas.microsoft.com/office/drawing/2014/main" id="{688725FD-61AC-4B16-AECA-B924D971B4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18726" y="3160784"/>
                <a:ext cx="732405" cy="62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3" name="3D Model 52" descr="Origami fish">
                <a:extLst>
                  <a:ext uri="{FF2B5EF4-FFF2-40B4-BE49-F238E27FC236}">
                    <a16:creationId xmlns:a16="http://schemas.microsoft.com/office/drawing/2014/main" id="{9E9AF204-88E6-449C-B51D-8F3AE97A9C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9493344"/>
                  </p:ext>
                </p:extLst>
              </p:nvPr>
            </p:nvGraphicFramePr>
            <p:xfrm>
              <a:off x="4295566" y="4001548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3D Model 52" descr="Origami fish">
                <a:extLst>
                  <a:ext uri="{FF2B5EF4-FFF2-40B4-BE49-F238E27FC236}">
                    <a16:creationId xmlns:a16="http://schemas.microsoft.com/office/drawing/2014/main" id="{9E9AF204-88E6-449C-B51D-8F3AE97A9C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5566" y="4001548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4" name="3D Model 53" descr="Origami fish">
                <a:extLst>
                  <a:ext uri="{FF2B5EF4-FFF2-40B4-BE49-F238E27FC236}">
                    <a16:creationId xmlns:a16="http://schemas.microsoft.com/office/drawing/2014/main" id="{4200B433-4966-4B92-98B7-002C5955DB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0226891"/>
                  </p:ext>
                </p:extLst>
              </p:nvPr>
            </p:nvGraphicFramePr>
            <p:xfrm>
              <a:off x="5463648" y="4043025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4" name="3D Model 53" descr="Origami fish">
                <a:extLst>
                  <a:ext uri="{FF2B5EF4-FFF2-40B4-BE49-F238E27FC236}">
                    <a16:creationId xmlns:a16="http://schemas.microsoft.com/office/drawing/2014/main" id="{4200B433-4966-4B92-98B7-002C5955DB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63648" y="4043025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5" name="3D Model 54" descr="Origami fish">
                <a:extLst>
                  <a:ext uri="{FF2B5EF4-FFF2-40B4-BE49-F238E27FC236}">
                    <a16:creationId xmlns:a16="http://schemas.microsoft.com/office/drawing/2014/main" id="{48471B3E-229C-4061-A5E1-AE0F1ADB7F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5089814"/>
                  </p:ext>
                </p:extLst>
              </p:nvPr>
            </p:nvGraphicFramePr>
            <p:xfrm>
              <a:off x="6544982" y="4002961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5" name="3D Model 54" descr="Origami fish">
                <a:extLst>
                  <a:ext uri="{FF2B5EF4-FFF2-40B4-BE49-F238E27FC236}">
                    <a16:creationId xmlns:a16="http://schemas.microsoft.com/office/drawing/2014/main" id="{48471B3E-229C-4061-A5E1-AE0F1ADB7F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4982" y="4002961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Model 55" descr="Origami fish">
                <a:extLst>
                  <a:ext uri="{FF2B5EF4-FFF2-40B4-BE49-F238E27FC236}">
                    <a16:creationId xmlns:a16="http://schemas.microsoft.com/office/drawing/2014/main" id="{4644DA14-5C36-48AA-9CCE-B23FBA9E1F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8678896"/>
                  </p:ext>
                </p:extLst>
              </p:nvPr>
            </p:nvGraphicFramePr>
            <p:xfrm>
              <a:off x="7748587" y="3987519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Model 55" descr="Origami fish">
                <a:extLst>
                  <a:ext uri="{FF2B5EF4-FFF2-40B4-BE49-F238E27FC236}">
                    <a16:creationId xmlns:a16="http://schemas.microsoft.com/office/drawing/2014/main" id="{4644DA14-5C36-48AA-9CCE-B23FBA9E1F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48587" y="3987519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7" name="3D Model 56" descr="Origami fish">
                <a:extLst>
                  <a:ext uri="{FF2B5EF4-FFF2-40B4-BE49-F238E27FC236}">
                    <a16:creationId xmlns:a16="http://schemas.microsoft.com/office/drawing/2014/main" id="{76B994FA-B2E8-49F3-A775-773FF92E29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80670089"/>
                  </p:ext>
                </p:extLst>
              </p:nvPr>
            </p:nvGraphicFramePr>
            <p:xfrm>
              <a:off x="8719728" y="4036011"/>
              <a:ext cx="776559" cy="5973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76559" cy="59735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650606" ay="147325" az="2820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7" name="3D Model 56" descr="Origami fish">
                <a:extLst>
                  <a:ext uri="{FF2B5EF4-FFF2-40B4-BE49-F238E27FC236}">
                    <a16:creationId xmlns:a16="http://schemas.microsoft.com/office/drawing/2014/main" id="{76B994FA-B2E8-49F3-A775-773FF92E29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19728" y="4036011"/>
                <a:ext cx="776559" cy="597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8" name="3D Model 57" descr="Origami fish">
                <a:extLst>
                  <a:ext uri="{FF2B5EF4-FFF2-40B4-BE49-F238E27FC236}">
                    <a16:creationId xmlns:a16="http://schemas.microsoft.com/office/drawing/2014/main" id="{D9DF7F5C-1FFE-4690-B591-4B755F27BD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9073775"/>
                  </p:ext>
                </p:extLst>
              </p:nvPr>
            </p:nvGraphicFramePr>
            <p:xfrm>
              <a:off x="9718726" y="4010966"/>
              <a:ext cx="732405" cy="6250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32405" cy="62503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319149" ay="1195246" az="10901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8" name="3D Model 57" descr="Origami fish">
                <a:extLst>
                  <a:ext uri="{FF2B5EF4-FFF2-40B4-BE49-F238E27FC236}">
                    <a16:creationId xmlns:a16="http://schemas.microsoft.com/office/drawing/2014/main" id="{D9DF7F5C-1FFE-4690-B591-4B755F27BD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18726" y="4010966"/>
                <a:ext cx="732405" cy="6250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991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60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90391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898688"/>
              </p:ext>
            </p:extLst>
          </p:nvPr>
        </p:nvGraphicFramePr>
        <p:xfrm>
          <a:off x="4110144" y="1861851"/>
          <a:ext cx="5540632" cy="234194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95399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691796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1353437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10965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(40 + 7) – (10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(40 – 10) + (7 – 5) = 32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+ 6 - 11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13 + 48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1245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(60 + 9) – (40 + 2)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(60 – 40) + (9 – 2) = 27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+ 5 - 12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78 - 69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50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61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90391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9957"/>
              </p:ext>
            </p:extLst>
          </p:nvPr>
        </p:nvGraphicFramePr>
        <p:xfrm>
          <a:off x="4110144" y="1861851"/>
          <a:ext cx="5540632" cy="234194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95399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691796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1353437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10965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(40 + 7) – (10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(40 – 10) + (7 – 5) = 32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+ 6 – 11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– 11 = 3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13 + 48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1245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(60 + 9) – (40 + 2)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(60 – 40) + (9 – 2) = 27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+ 5 - 12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78 - 69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53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62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90391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692035"/>
              </p:ext>
            </p:extLst>
          </p:nvPr>
        </p:nvGraphicFramePr>
        <p:xfrm>
          <a:off x="4110144" y="1861851"/>
          <a:ext cx="5540632" cy="234194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95399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691796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1353437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10965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(40 + 7) – (10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(40 – 10) + (7 – 5) = 32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+ 6 – 11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– 11 = 3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13 + 48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1245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(60 + 9) – (40 + 2)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(60 – 40) + (9 – 2) = 27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+ 5 –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– 12 = 0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78 - 69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4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63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90391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9640"/>
              </p:ext>
            </p:extLst>
          </p:nvPr>
        </p:nvGraphicFramePr>
        <p:xfrm>
          <a:off x="4110144" y="1861851"/>
          <a:ext cx="7175195" cy="234194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95399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691796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10965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(40 + 7) – (10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(40 – 10) + (7 – 5) = 32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+ 6 – 11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– 11 = 3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13 + 48 = (10 + 3) + (40 + 8)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(3 + 8) = 61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1245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(60 + 9) – (40 + 2)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(60 – 40) + (9 – 2) = 27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+ 5 –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– 12 = 0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78 – 69 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69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64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90391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/>
        </p:nvGraphicFramePr>
        <p:xfrm>
          <a:off x="4110144" y="1861851"/>
          <a:ext cx="7175195" cy="234194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95399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691796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10965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(40 + 7) – (10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(40 – 10) + (7 – 5) = 32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+ 6 – 11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– 11 = 3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13 + 48 = (10 + 3) + (40 + 8)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(3 + 8) = 61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1245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(60 + 9) – (40 + 2)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(60 – 40) + (9 – 2) = 27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+ 5 –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– 12 = 0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78 - 69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88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65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554198"/>
            <a:ext cx="6439670" cy="190391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137.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br>
              <a:rPr lang="en-GB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7BB350-809D-4BCC-8C0F-5E8239C76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388778"/>
              </p:ext>
            </p:extLst>
          </p:nvPr>
        </p:nvGraphicFramePr>
        <p:xfrm>
          <a:off x="4110144" y="1861851"/>
          <a:ext cx="7283195" cy="234194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95399">
                  <a:extLst>
                    <a:ext uri="{9D8B030D-6E8A-4147-A177-3AD203B41FA5}">
                      <a16:colId xmlns:a16="http://schemas.microsoft.com/office/drawing/2014/main" val="2412672724"/>
                    </a:ext>
                  </a:extLst>
                </a:gridCol>
                <a:gridCol w="1691796">
                  <a:extLst>
                    <a:ext uri="{9D8B030D-6E8A-4147-A177-3AD203B41FA5}">
                      <a16:colId xmlns:a16="http://schemas.microsoft.com/office/drawing/2014/main" val="1769641057"/>
                    </a:ext>
                  </a:extLst>
                </a:gridCol>
                <a:gridCol w="3096000">
                  <a:extLst>
                    <a:ext uri="{9D8B030D-6E8A-4147-A177-3AD203B41FA5}">
                      <a16:colId xmlns:a16="http://schemas.microsoft.com/office/drawing/2014/main" val="3606042141"/>
                    </a:ext>
                  </a:extLst>
                </a:gridCol>
              </a:tblGrid>
              <a:tr h="10965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(40 + 7) – (10 + 5)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(40 – 10) + (7 – 5) = 32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 + 6 – 11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– 11 = 3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13 + 48 = (10 + 3) + (40 + 8)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 + 40) + (3 + 8) = 61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984533"/>
                  </a:ext>
                </a:extLst>
              </a:tr>
              <a:tr h="1245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(60 + 9) – (40 + 2) =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(60 – 40) + (9 – 2) = 27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+ 5 – 12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– 12 = 0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78 – 69</a:t>
                      </a:r>
                      <a:r>
                        <a:rPr lang="en-GB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= (60 + 18) – (60 + 9) =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(60 – 60) + (18 – 9) = 9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862732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75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904678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902050"/>
            <a:ext cx="3808197" cy="1493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132.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Замени примере сабирања примерима множења: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7C2BDD-5B58-461F-9FDE-379276F96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828266"/>
              </p:ext>
            </p:extLst>
          </p:nvPr>
        </p:nvGraphicFramePr>
        <p:xfrm>
          <a:off x="132202" y="3977089"/>
          <a:ext cx="3808197" cy="27631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3752">
                  <a:extLst>
                    <a:ext uri="{9D8B030D-6E8A-4147-A177-3AD203B41FA5}">
                      <a16:colId xmlns:a16="http://schemas.microsoft.com/office/drawing/2014/main" val="2831167154"/>
                    </a:ext>
                  </a:extLst>
                </a:gridCol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276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 + 3 + 3 + 3 + 3 =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6 + 6 + 6 =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Origami fish">
                <a:extLst>
                  <a:ext uri="{FF2B5EF4-FFF2-40B4-BE49-F238E27FC236}">
                    <a16:creationId xmlns:a16="http://schemas.microsoft.com/office/drawing/2014/main" id="{E80A03D2-404E-40C0-BF0F-ECC55AFF92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9850699"/>
                  </p:ext>
                </p:extLst>
              </p:nvPr>
            </p:nvGraphicFramePr>
            <p:xfrm>
              <a:off x="4593022" y="1670072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Origami fish">
                <a:extLst>
                  <a:ext uri="{FF2B5EF4-FFF2-40B4-BE49-F238E27FC236}">
                    <a16:creationId xmlns:a16="http://schemas.microsoft.com/office/drawing/2014/main" id="{E80A03D2-404E-40C0-BF0F-ECC55AFF92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3022" y="1670072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Origami fish">
                <a:extLst>
                  <a:ext uri="{FF2B5EF4-FFF2-40B4-BE49-F238E27FC236}">
                    <a16:creationId xmlns:a16="http://schemas.microsoft.com/office/drawing/2014/main" id="{2D2A8510-F774-45CF-AF71-C729FE8C85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9780723"/>
                  </p:ext>
                </p:extLst>
              </p:nvPr>
            </p:nvGraphicFramePr>
            <p:xfrm>
              <a:off x="5761104" y="1711549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Origami fish">
                <a:extLst>
                  <a:ext uri="{FF2B5EF4-FFF2-40B4-BE49-F238E27FC236}">
                    <a16:creationId xmlns:a16="http://schemas.microsoft.com/office/drawing/2014/main" id="{2D2A8510-F774-45CF-AF71-C729FE8C85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1104" y="1711549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 Model 24" descr="Origami fish">
                <a:extLst>
                  <a:ext uri="{FF2B5EF4-FFF2-40B4-BE49-F238E27FC236}">
                    <a16:creationId xmlns:a16="http://schemas.microsoft.com/office/drawing/2014/main" id="{AB85D631-B7A6-4BA1-8362-C8640C2F1A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7323607"/>
                  </p:ext>
                </p:extLst>
              </p:nvPr>
            </p:nvGraphicFramePr>
            <p:xfrm>
              <a:off x="6842438" y="1671485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 Model 24" descr="Origami fish">
                <a:extLst>
                  <a:ext uri="{FF2B5EF4-FFF2-40B4-BE49-F238E27FC236}">
                    <a16:creationId xmlns:a16="http://schemas.microsoft.com/office/drawing/2014/main" id="{AB85D631-B7A6-4BA1-8362-C8640C2F1A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2438" y="1671485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D Model 25" descr="Origami fish">
                <a:extLst>
                  <a:ext uri="{FF2B5EF4-FFF2-40B4-BE49-F238E27FC236}">
                    <a16:creationId xmlns:a16="http://schemas.microsoft.com/office/drawing/2014/main" id="{E95FB005-D814-404A-9C97-45479BEF67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7558392"/>
                  </p:ext>
                </p:extLst>
              </p:nvPr>
            </p:nvGraphicFramePr>
            <p:xfrm>
              <a:off x="8046043" y="1656043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Origami fish">
                <a:extLst>
                  <a:ext uri="{FF2B5EF4-FFF2-40B4-BE49-F238E27FC236}">
                    <a16:creationId xmlns:a16="http://schemas.microsoft.com/office/drawing/2014/main" id="{E95FB005-D814-404A-9C97-45479BEF67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6043" y="1656043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Model 26" descr="Origami fish">
                <a:extLst>
                  <a:ext uri="{FF2B5EF4-FFF2-40B4-BE49-F238E27FC236}">
                    <a16:creationId xmlns:a16="http://schemas.microsoft.com/office/drawing/2014/main" id="{1B794AEB-C83B-4BF3-8916-595AF28625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5020173"/>
                  </p:ext>
                </p:extLst>
              </p:nvPr>
            </p:nvGraphicFramePr>
            <p:xfrm>
              <a:off x="9017184" y="1704535"/>
              <a:ext cx="776559" cy="5973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76559" cy="59735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650606" ay="147325" az="2820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Model 26" descr="Origami fish">
                <a:extLst>
                  <a:ext uri="{FF2B5EF4-FFF2-40B4-BE49-F238E27FC236}">
                    <a16:creationId xmlns:a16="http://schemas.microsoft.com/office/drawing/2014/main" id="{1B794AEB-C83B-4BF3-8916-595AF28625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17184" y="1704535"/>
                <a:ext cx="776559" cy="597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 descr="Origami fish">
                <a:extLst>
                  <a:ext uri="{FF2B5EF4-FFF2-40B4-BE49-F238E27FC236}">
                    <a16:creationId xmlns:a16="http://schemas.microsoft.com/office/drawing/2014/main" id="{96A8686E-A1A2-4E8A-BFDB-F3AEFCA35C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28074866"/>
                  </p:ext>
                </p:extLst>
              </p:nvPr>
            </p:nvGraphicFramePr>
            <p:xfrm>
              <a:off x="10016182" y="1679490"/>
              <a:ext cx="732405" cy="6250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32405" cy="62503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319149" ay="1195246" az="10901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Origami fish">
                <a:extLst>
                  <a:ext uri="{FF2B5EF4-FFF2-40B4-BE49-F238E27FC236}">
                    <a16:creationId xmlns:a16="http://schemas.microsoft.com/office/drawing/2014/main" id="{96A8686E-A1A2-4E8A-BFDB-F3AEFCA35C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16182" y="1679490"/>
                <a:ext cx="732405" cy="62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1" name="3D Model 40" descr="Origami fish">
                <a:extLst>
                  <a:ext uri="{FF2B5EF4-FFF2-40B4-BE49-F238E27FC236}">
                    <a16:creationId xmlns:a16="http://schemas.microsoft.com/office/drawing/2014/main" id="{2635D73F-5AFA-4162-911F-15DAC5AE23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5425272"/>
                  </p:ext>
                </p:extLst>
              </p:nvPr>
            </p:nvGraphicFramePr>
            <p:xfrm>
              <a:off x="4593022" y="2492454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1" name="3D Model 40" descr="Origami fish">
                <a:extLst>
                  <a:ext uri="{FF2B5EF4-FFF2-40B4-BE49-F238E27FC236}">
                    <a16:creationId xmlns:a16="http://schemas.microsoft.com/office/drawing/2014/main" id="{2635D73F-5AFA-4162-911F-15DAC5AE23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3022" y="2492454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2" name="3D Model 41" descr="Origami fish">
                <a:extLst>
                  <a:ext uri="{FF2B5EF4-FFF2-40B4-BE49-F238E27FC236}">
                    <a16:creationId xmlns:a16="http://schemas.microsoft.com/office/drawing/2014/main" id="{BA64317E-A0E2-42CE-96AC-DCCEE942AF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6041915"/>
                  </p:ext>
                </p:extLst>
              </p:nvPr>
            </p:nvGraphicFramePr>
            <p:xfrm>
              <a:off x="5761104" y="2533931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2" name="3D Model 41" descr="Origami fish">
                <a:extLst>
                  <a:ext uri="{FF2B5EF4-FFF2-40B4-BE49-F238E27FC236}">
                    <a16:creationId xmlns:a16="http://schemas.microsoft.com/office/drawing/2014/main" id="{BA64317E-A0E2-42CE-96AC-DCCEE942AF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1104" y="2533931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3" name="3D Model 42" descr="Origami fish">
                <a:extLst>
                  <a:ext uri="{FF2B5EF4-FFF2-40B4-BE49-F238E27FC236}">
                    <a16:creationId xmlns:a16="http://schemas.microsoft.com/office/drawing/2014/main" id="{37C40B12-C08F-4793-85D2-B8BAECF554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3327534"/>
                  </p:ext>
                </p:extLst>
              </p:nvPr>
            </p:nvGraphicFramePr>
            <p:xfrm>
              <a:off x="6842438" y="2493867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3" name="3D Model 42" descr="Origami fish">
                <a:extLst>
                  <a:ext uri="{FF2B5EF4-FFF2-40B4-BE49-F238E27FC236}">
                    <a16:creationId xmlns:a16="http://schemas.microsoft.com/office/drawing/2014/main" id="{37C40B12-C08F-4793-85D2-B8BAECF554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2438" y="2493867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4" name="3D Model 43" descr="Origami fish">
                <a:extLst>
                  <a:ext uri="{FF2B5EF4-FFF2-40B4-BE49-F238E27FC236}">
                    <a16:creationId xmlns:a16="http://schemas.microsoft.com/office/drawing/2014/main" id="{838928FB-66C7-4B60-8FDF-19050408CA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2459212"/>
                  </p:ext>
                </p:extLst>
              </p:nvPr>
            </p:nvGraphicFramePr>
            <p:xfrm>
              <a:off x="8046043" y="2478425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4" name="3D Model 43" descr="Origami fish">
                <a:extLst>
                  <a:ext uri="{FF2B5EF4-FFF2-40B4-BE49-F238E27FC236}">
                    <a16:creationId xmlns:a16="http://schemas.microsoft.com/office/drawing/2014/main" id="{838928FB-66C7-4B60-8FDF-19050408CA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6043" y="2478425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5" name="3D Model 44" descr="Origami fish">
                <a:extLst>
                  <a:ext uri="{FF2B5EF4-FFF2-40B4-BE49-F238E27FC236}">
                    <a16:creationId xmlns:a16="http://schemas.microsoft.com/office/drawing/2014/main" id="{8BCF8A1E-B9F4-4912-8DB0-4A693B865C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186935"/>
                  </p:ext>
                </p:extLst>
              </p:nvPr>
            </p:nvGraphicFramePr>
            <p:xfrm>
              <a:off x="9017184" y="2526917"/>
              <a:ext cx="776559" cy="5973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76559" cy="59735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650606" ay="147325" az="2820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5" name="3D Model 44" descr="Origami fish">
                <a:extLst>
                  <a:ext uri="{FF2B5EF4-FFF2-40B4-BE49-F238E27FC236}">
                    <a16:creationId xmlns:a16="http://schemas.microsoft.com/office/drawing/2014/main" id="{8BCF8A1E-B9F4-4912-8DB0-4A693B865C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17184" y="2526917"/>
                <a:ext cx="776559" cy="597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Origami fish">
                <a:extLst>
                  <a:ext uri="{FF2B5EF4-FFF2-40B4-BE49-F238E27FC236}">
                    <a16:creationId xmlns:a16="http://schemas.microsoft.com/office/drawing/2014/main" id="{688725FD-61AC-4B16-AECA-B924D971B4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3702508"/>
                  </p:ext>
                </p:extLst>
              </p:nvPr>
            </p:nvGraphicFramePr>
            <p:xfrm>
              <a:off x="10016182" y="2501872"/>
              <a:ext cx="732405" cy="6250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32405" cy="62503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319149" ay="1195246" az="10901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Origami fish">
                <a:extLst>
                  <a:ext uri="{FF2B5EF4-FFF2-40B4-BE49-F238E27FC236}">
                    <a16:creationId xmlns:a16="http://schemas.microsoft.com/office/drawing/2014/main" id="{688725FD-61AC-4B16-AECA-B924D971B4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16182" y="2501872"/>
                <a:ext cx="732405" cy="62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3" name="3D Model 52" descr="Origami fish">
                <a:extLst>
                  <a:ext uri="{FF2B5EF4-FFF2-40B4-BE49-F238E27FC236}">
                    <a16:creationId xmlns:a16="http://schemas.microsoft.com/office/drawing/2014/main" id="{9E9AF204-88E6-449C-B51D-8F3AE97A9C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7072780"/>
                  </p:ext>
                </p:extLst>
              </p:nvPr>
            </p:nvGraphicFramePr>
            <p:xfrm>
              <a:off x="4593022" y="3342636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3D Model 52" descr="Origami fish">
                <a:extLst>
                  <a:ext uri="{FF2B5EF4-FFF2-40B4-BE49-F238E27FC236}">
                    <a16:creationId xmlns:a16="http://schemas.microsoft.com/office/drawing/2014/main" id="{9E9AF204-88E6-449C-B51D-8F3AE97A9C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3022" y="3342636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4" name="3D Model 53" descr="Origami fish">
                <a:extLst>
                  <a:ext uri="{FF2B5EF4-FFF2-40B4-BE49-F238E27FC236}">
                    <a16:creationId xmlns:a16="http://schemas.microsoft.com/office/drawing/2014/main" id="{4200B433-4966-4B92-98B7-002C5955DB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2537076"/>
                  </p:ext>
                </p:extLst>
              </p:nvPr>
            </p:nvGraphicFramePr>
            <p:xfrm>
              <a:off x="5761104" y="3384113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4" name="3D Model 53" descr="Origami fish">
                <a:extLst>
                  <a:ext uri="{FF2B5EF4-FFF2-40B4-BE49-F238E27FC236}">
                    <a16:creationId xmlns:a16="http://schemas.microsoft.com/office/drawing/2014/main" id="{4200B433-4966-4B92-98B7-002C5955DB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1104" y="3384113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5" name="3D Model 54" descr="Origami fish">
                <a:extLst>
                  <a:ext uri="{FF2B5EF4-FFF2-40B4-BE49-F238E27FC236}">
                    <a16:creationId xmlns:a16="http://schemas.microsoft.com/office/drawing/2014/main" id="{48471B3E-229C-4061-A5E1-AE0F1ADB7F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1907107"/>
                  </p:ext>
                </p:extLst>
              </p:nvPr>
            </p:nvGraphicFramePr>
            <p:xfrm>
              <a:off x="6842438" y="3344049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5" name="3D Model 54" descr="Origami fish">
                <a:extLst>
                  <a:ext uri="{FF2B5EF4-FFF2-40B4-BE49-F238E27FC236}">
                    <a16:creationId xmlns:a16="http://schemas.microsoft.com/office/drawing/2014/main" id="{48471B3E-229C-4061-A5E1-AE0F1ADB7F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2438" y="3344049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Model 55" descr="Origami fish">
                <a:extLst>
                  <a:ext uri="{FF2B5EF4-FFF2-40B4-BE49-F238E27FC236}">
                    <a16:creationId xmlns:a16="http://schemas.microsoft.com/office/drawing/2014/main" id="{4644DA14-5C36-48AA-9CCE-B23FBA9E1F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2406349"/>
                  </p:ext>
                </p:extLst>
              </p:nvPr>
            </p:nvGraphicFramePr>
            <p:xfrm>
              <a:off x="8046043" y="3328607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Model 55" descr="Origami fish">
                <a:extLst>
                  <a:ext uri="{FF2B5EF4-FFF2-40B4-BE49-F238E27FC236}">
                    <a16:creationId xmlns:a16="http://schemas.microsoft.com/office/drawing/2014/main" id="{4644DA14-5C36-48AA-9CCE-B23FBA9E1F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6043" y="3328607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7" name="3D Model 56" descr="Origami fish">
                <a:extLst>
                  <a:ext uri="{FF2B5EF4-FFF2-40B4-BE49-F238E27FC236}">
                    <a16:creationId xmlns:a16="http://schemas.microsoft.com/office/drawing/2014/main" id="{76B994FA-B2E8-49F3-A775-773FF92E29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0403144"/>
                  </p:ext>
                </p:extLst>
              </p:nvPr>
            </p:nvGraphicFramePr>
            <p:xfrm>
              <a:off x="9017184" y="3377099"/>
              <a:ext cx="776559" cy="5973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76559" cy="59735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650606" ay="147325" az="2820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7" name="3D Model 56" descr="Origami fish">
                <a:extLst>
                  <a:ext uri="{FF2B5EF4-FFF2-40B4-BE49-F238E27FC236}">
                    <a16:creationId xmlns:a16="http://schemas.microsoft.com/office/drawing/2014/main" id="{76B994FA-B2E8-49F3-A775-773FF92E29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17184" y="3377099"/>
                <a:ext cx="776559" cy="597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8" name="3D Model 57" descr="Origami fish">
                <a:extLst>
                  <a:ext uri="{FF2B5EF4-FFF2-40B4-BE49-F238E27FC236}">
                    <a16:creationId xmlns:a16="http://schemas.microsoft.com/office/drawing/2014/main" id="{D9DF7F5C-1FFE-4690-B591-4B755F27BD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7410851"/>
                  </p:ext>
                </p:extLst>
              </p:nvPr>
            </p:nvGraphicFramePr>
            <p:xfrm>
              <a:off x="10016182" y="3352054"/>
              <a:ext cx="732405" cy="6250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32405" cy="62503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319149" ay="1195246" az="10901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8" name="3D Model 57" descr="Origami fish">
                <a:extLst>
                  <a:ext uri="{FF2B5EF4-FFF2-40B4-BE49-F238E27FC236}">
                    <a16:creationId xmlns:a16="http://schemas.microsoft.com/office/drawing/2014/main" id="{D9DF7F5C-1FFE-4690-B591-4B755F27BD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16182" y="3352054"/>
                <a:ext cx="732405" cy="625035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D883BB0-344A-42F0-8743-36BCC4387D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672681"/>
              </p:ext>
            </p:extLst>
          </p:nvPr>
        </p:nvGraphicFramePr>
        <p:xfrm>
          <a:off x="6842438" y="4618632"/>
          <a:ext cx="1904445" cy="58332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583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6 + 6 + 6 = 18</a:t>
                      </a:r>
                      <a:endParaRPr lang="en-GB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2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CF60B-7DB9-42B7-B059-476D2E4F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DE1BC-01A1-48D5-B4AA-4EA5D2D11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02" y="2902050"/>
            <a:ext cx="3808197" cy="1493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132. задатак</a:t>
            </a:r>
          </a:p>
          <a:p>
            <a:pPr marL="0" indent="0">
              <a:buNone/>
            </a:pPr>
            <a:r>
              <a:rPr lang="sr-Cyrl-RS" altLang="en-US" sz="1600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Замени примере сабирања примерима множења:</a:t>
            </a: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en-US" sz="1600" dirty="0">
              <a:solidFill>
                <a:schemeClr val="accent6">
                  <a:lumMod val="7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7C2BDD-5B58-461F-9FDE-379276F965CD}"/>
              </a:ext>
            </a:extLst>
          </p:cNvPr>
          <p:cNvGraphicFramePr>
            <a:graphicFrameLocks noGrp="1"/>
          </p:cNvGraphicFramePr>
          <p:nvPr/>
        </p:nvGraphicFramePr>
        <p:xfrm>
          <a:off x="132202" y="3977089"/>
          <a:ext cx="3808197" cy="27631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3752">
                  <a:extLst>
                    <a:ext uri="{9D8B030D-6E8A-4147-A177-3AD203B41FA5}">
                      <a16:colId xmlns:a16="http://schemas.microsoft.com/office/drawing/2014/main" val="2831167154"/>
                    </a:ext>
                  </a:extLst>
                </a:gridCol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276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 + 3 + 3 + 3 + 3 =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6 + 6 + 6 =</a:t>
                      </a:r>
                      <a:endParaRPr lang="en-GB" sz="16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519F91B-65BB-4D1C-916C-0C9E139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202" y="1861851"/>
            <a:ext cx="2151464" cy="692347"/>
          </a:xfrm>
        </p:spPr>
        <p:txBody>
          <a:bodyPr/>
          <a:lstStyle/>
          <a:p>
            <a:r>
              <a:rPr lang="ru-RU" sz="2800" noProof="0" dirty="0">
                <a:solidFill>
                  <a:schemeClr val="accent6">
                    <a:lumMod val="75000"/>
                  </a:schemeClr>
                </a:solidFill>
              </a:rPr>
              <a:t>МНОЖЕЊЕ</a:t>
            </a:r>
            <a:endParaRPr lang="en-US" sz="2800" noProof="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Origami fish">
                <a:extLst>
                  <a:ext uri="{FF2B5EF4-FFF2-40B4-BE49-F238E27FC236}">
                    <a16:creationId xmlns:a16="http://schemas.microsoft.com/office/drawing/2014/main" id="{E80A03D2-404E-40C0-BF0F-ECC55AFF92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93022" y="1670072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Origami fish">
                <a:extLst>
                  <a:ext uri="{FF2B5EF4-FFF2-40B4-BE49-F238E27FC236}">
                    <a16:creationId xmlns:a16="http://schemas.microsoft.com/office/drawing/2014/main" id="{E80A03D2-404E-40C0-BF0F-ECC55AFF92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3022" y="1670072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Origami fish">
                <a:extLst>
                  <a:ext uri="{FF2B5EF4-FFF2-40B4-BE49-F238E27FC236}">
                    <a16:creationId xmlns:a16="http://schemas.microsoft.com/office/drawing/2014/main" id="{2D2A8510-F774-45CF-AF71-C729FE8C857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61104" y="1711549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Origami fish">
                <a:extLst>
                  <a:ext uri="{FF2B5EF4-FFF2-40B4-BE49-F238E27FC236}">
                    <a16:creationId xmlns:a16="http://schemas.microsoft.com/office/drawing/2014/main" id="{2D2A8510-F774-45CF-AF71-C729FE8C85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1104" y="1711549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 Model 24" descr="Origami fish">
                <a:extLst>
                  <a:ext uri="{FF2B5EF4-FFF2-40B4-BE49-F238E27FC236}">
                    <a16:creationId xmlns:a16="http://schemas.microsoft.com/office/drawing/2014/main" id="{AB85D631-B7A6-4BA1-8362-C8640C2F1A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42438" y="1671485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 Model 24" descr="Origami fish">
                <a:extLst>
                  <a:ext uri="{FF2B5EF4-FFF2-40B4-BE49-F238E27FC236}">
                    <a16:creationId xmlns:a16="http://schemas.microsoft.com/office/drawing/2014/main" id="{AB85D631-B7A6-4BA1-8362-C8640C2F1A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2438" y="1671485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D Model 25" descr="Origami fish">
                <a:extLst>
                  <a:ext uri="{FF2B5EF4-FFF2-40B4-BE49-F238E27FC236}">
                    <a16:creationId xmlns:a16="http://schemas.microsoft.com/office/drawing/2014/main" id="{E95FB005-D814-404A-9C97-45479BEF67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46043" y="1656043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Origami fish">
                <a:extLst>
                  <a:ext uri="{FF2B5EF4-FFF2-40B4-BE49-F238E27FC236}">
                    <a16:creationId xmlns:a16="http://schemas.microsoft.com/office/drawing/2014/main" id="{E95FB005-D814-404A-9C97-45479BEF67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6043" y="1656043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Model 26" descr="Origami fish">
                <a:extLst>
                  <a:ext uri="{FF2B5EF4-FFF2-40B4-BE49-F238E27FC236}">
                    <a16:creationId xmlns:a16="http://schemas.microsoft.com/office/drawing/2014/main" id="{1B794AEB-C83B-4BF3-8916-595AF286259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17184" y="1704535"/>
              <a:ext cx="776559" cy="5973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76559" cy="59735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650606" ay="147325" az="2820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Model 26" descr="Origami fish">
                <a:extLst>
                  <a:ext uri="{FF2B5EF4-FFF2-40B4-BE49-F238E27FC236}">
                    <a16:creationId xmlns:a16="http://schemas.microsoft.com/office/drawing/2014/main" id="{1B794AEB-C83B-4BF3-8916-595AF28625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17184" y="1704535"/>
                <a:ext cx="776559" cy="597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 descr="Origami fish">
                <a:extLst>
                  <a:ext uri="{FF2B5EF4-FFF2-40B4-BE49-F238E27FC236}">
                    <a16:creationId xmlns:a16="http://schemas.microsoft.com/office/drawing/2014/main" id="{96A8686E-A1A2-4E8A-BFDB-F3AEFCA35C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16182" y="1679490"/>
              <a:ext cx="732405" cy="6250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32405" cy="62503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319149" ay="1195246" az="10901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 descr="Origami fish">
                <a:extLst>
                  <a:ext uri="{FF2B5EF4-FFF2-40B4-BE49-F238E27FC236}">
                    <a16:creationId xmlns:a16="http://schemas.microsoft.com/office/drawing/2014/main" id="{96A8686E-A1A2-4E8A-BFDB-F3AEFCA35C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16182" y="1679490"/>
                <a:ext cx="732405" cy="62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1" name="3D Model 40" descr="Origami fish">
                <a:extLst>
                  <a:ext uri="{FF2B5EF4-FFF2-40B4-BE49-F238E27FC236}">
                    <a16:creationId xmlns:a16="http://schemas.microsoft.com/office/drawing/2014/main" id="{2635D73F-5AFA-4162-911F-15DAC5AE23B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93022" y="2492454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1" name="3D Model 40" descr="Origami fish">
                <a:extLst>
                  <a:ext uri="{FF2B5EF4-FFF2-40B4-BE49-F238E27FC236}">
                    <a16:creationId xmlns:a16="http://schemas.microsoft.com/office/drawing/2014/main" id="{2635D73F-5AFA-4162-911F-15DAC5AE23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3022" y="2492454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2" name="3D Model 41" descr="Origami fish">
                <a:extLst>
                  <a:ext uri="{FF2B5EF4-FFF2-40B4-BE49-F238E27FC236}">
                    <a16:creationId xmlns:a16="http://schemas.microsoft.com/office/drawing/2014/main" id="{BA64317E-A0E2-42CE-96AC-DCCEE942AF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61104" y="2533931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2" name="3D Model 41" descr="Origami fish">
                <a:extLst>
                  <a:ext uri="{FF2B5EF4-FFF2-40B4-BE49-F238E27FC236}">
                    <a16:creationId xmlns:a16="http://schemas.microsoft.com/office/drawing/2014/main" id="{BA64317E-A0E2-42CE-96AC-DCCEE942AF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1104" y="2533931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3" name="3D Model 42" descr="Origami fish">
                <a:extLst>
                  <a:ext uri="{FF2B5EF4-FFF2-40B4-BE49-F238E27FC236}">
                    <a16:creationId xmlns:a16="http://schemas.microsoft.com/office/drawing/2014/main" id="{37C40B12-C08F-4793-85D2-B8BAECF5547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42438" y="2493867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3" name="3D Model 42" descr="Origami fish">
                <a:extLst>
                  <a:ext uri="{FF2B5EF4-FFF2-40B4-BE49-F238E27FC236}">
                    <a16:creationId xmlns:a16="http://schemas.microsoft.com/office/drawing/2014/main" id="{37C40B12-C08F-4793-85D2-B8BAECF554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2438" y="2493867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4" name="3D Model 43" descr="Origami fish">
                <a:extLst>
                  <a:ext uri="{FF2B5EF4-FFF2-40B4-BE49-F238E27FC236}">
                    <a16:creationId xmlns:a16="http://schemas.microsoft.com/office/drawing/2014/main" id="{838928FB-66C7-4B60-8FDF-19050408CAF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46043" y="2478425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4" name="3D Model 43" descr="Origami fish">
                <a:extLst>
                  <a:ext uri="{FF2B5EF4-FFF2-40B4-BE49-F238E27FC236}">
                    <a16:creationId xmlns:a16="http://schemas.microsoft.com/office/drawing/2014/main" id="{838928FB-66C7-4B60-8FDF-19050408CA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6043" y="2478425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5" name="3D Model 44" descr="Origami fish">
                <a:extLst>
                  <a:ext uri="{FF2B5EF4-FFF2-40B4-BE49-F238E27FC236}">
                    <a16:creationId xmlns:a16="http://schemas.microsoft.com/office/drawing/2014/main" id="{8BCF8A1E-B9F4-4912-8DB0-4A693B865C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17184" y="2526917"/>
              <a:ext cx="776559" cy="5973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76559" cy="59735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650606" ay="147325" az="2820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5" name="3D Model 44" descr="Origami fish">
                <a:extLst>
                  <a:ext uri="{FF2B5EF4-FFF2-40B4-BE49-F238E27FC236}">
                    <a16:creationId xmlns:a16="http://schemas.microsoft.com/office/drawing/2014/main" id="{8BCF8A1E-B9F4-4912-8DB0-4A693B865C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17184" y="2526917"/>
                <a:ext cx="776559" cy="597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Origami fish">
                <a:extLst>
                  <a:ext uri="{FF2B5EF4-FFF2-40B4-BE49-F238E27FC236}">
                    <a16:creationId xmlns:a16="http://schemas.microsoft.com/office/drawing/2014/main" id="{688725FD-61AC-4B16-AECA-B924D971B4C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16182" y="2501872"/>
              <a:ext cx="732405" cy="6250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32405" cy="62503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319149" ay="1195246" az="10901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Origami fish">
                <a:extLst>
                  <a:ext uri="{FF2B5EF4-FFF2-40B4-BE49-F238E27FC236}">
                    <a16:creationId xmlns:a16="http://schemas.microsoft.com/office/drawing/2014/main" id="{688725FD-61AC-4B16-AECA-B924D971B4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16182" y="2501872"/>
                <a:ext cx="732405" cy="62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3" name="3D Model 52" descr="Origami fish">
                <a:extLst>
                  <a:ext uri="{FF2B5EF4-FFF2-40B4-BE49-F238E27FC236}">
                    <a16:creationId xmlns:a16="http://schemas.microsoft.com/office/drawing/2014/main" id="{9E9AF204-88E6-449C-B51D-8F3AE97A9C9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93022" y="3342636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3D Model 52" descr="Origami fish">
                <a:extLst>
                  <a:ext uri="{FF2B5EF4-FFF2-40B4-BE49-F238E27FC236}">
                    <a16:creationId xmlns:a16="http://schemas.microsoft.com/office/drawing/2014/main" id="{9E9AF204-88E6-449C-B51D-8F3AE97A9C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3022" y="3342636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4" name="3D Model 53" descr="Origami fish">
                <a:extLst>
                  <a:ext uri="{FF2B5EF4-FFF2-40B4-BE49-F238E27FC236}">
                    <a16:creationId xmlns:a16="http://schemas.microsoft.com/office/drawing/2014/main" id="{4200B433-4966-4B92-98B7-002C5955DB8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61104" y="3384113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4" name="3D Model 53" descr="Origami fish">
                <a:extLst>
                  <a:ext uri="{FF2B5EF4-FFF2-40B4-BE49-F238E27FC236}">
                    <a16:creationId xmlns:a16="http://schemas.microsoft.com/office/drawing/2014/main" id="{4200B433-4966-4B92-98B7-002C5955DB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1104" y="3384113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5" name="3D Model 54" descr="Origami fish">
                <a:extLst>
                  <a:ext uri="{FF2B5EF4-FFF2-40B4-BE49-F238E27FC236}">
                    <a16:creationId xmlns:a16="http://schemas.microsoft.com/office/drawing/2014/main" id="{48471B3E-229C-4061-A5E1-AE0F1ADB7FA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42438" y="3344049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5" name="3D Model 54" descr="Origami fish">
                <a:extLst>
                  <a:ext uri="{FF2B5EF4-FFF2-40B4-BE49-F238E27FC236}">
                    <a16:creationId xmlns:a16="http://schemas.microsoft.com/office/drawing/2014/main" id="{48471B3E-229C-4061-A5E1-AE0F1ADB7F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2438" y="3344049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Model 55" descr="Origami fish">
                <a:extLst>
                  <a:ext uri="{FF2B5EF4-FFF2-40B4-BE49-F238E27FC236}">
                    <a16:creationId xmlns:a16="http://schemas.microsoft.com/office/drawing/2014/main" id="{4644DA14-5C36-48AA-9CCE-B23FBA9E1F9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46043" y="3328607"/>
              <a:ext cx="690644" cy="5833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0644" cy="583326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9849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Model 55" descr="Origami fish">
                <a:extLst>
                  <a:ext uri="{FF2B5EF4-FFF2-40B4-BE49-F238E27FC236}">
                    <a16:creationId xmlns:a16="http://schemas.microsoft.com/office/drawing/2014/main" id="{4644DA14-5C36-48AA-9CCE-B23FBA9E1F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6043" y="3328607"/>
                <a:ext cx="690644" cy="583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7" name="3D Model 56" descr="Origami fish">
                <a:extLst>
                  <a:ext uri="{FF2B5EF4-FFF2-40B4-BE49-F238E27FC236}">
                    <a16:creationId xmlns:a16="http://schemas.microsoft.com/office/drawing/2014/main" id="{76B994FA-B2E8-49F3-A775-773FF92E29A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17184" y="3377099"/>
              <a:ext cx="776559" cy="5973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76559" cy="59735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650606" ay="147325" az="2820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7" name="3D Model 56" descr="Origami fish">
                <a:extLst>
                  <a:ext uri="{FF2B5EF4-FFF2-40B4-BE49-F238E27FC236}">
                    <a16:creationId xmlns:a16="http://schemas.microsoft.com/office/drawing/2014/main" id="{76B994FA-B2E8-49F3-A775-773FF92E29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17184" y="3377099"/>
                <a:ext cx="776559" cy="597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8" name="3D Model 57" descr="Origami fish">
                <a:extLst>
                  <a:ext uri="{FF2B5EF4-FFF2-40B4-BE49-F238E27FC236}">
                    <a16:creationId xmlns:a16="http://schemas.microsoft.com/office/drawing/2014/main" id="{D9DF7F5C-1FFE-4690-B591-4B755F27BD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016182" y="3352054"/>
              <a:ext cx="732405" cy="6250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32405" cy="625035"/>
                    </a:xfrm>
                    <a:prstGeom prst="rect">
                      <a:avLst/>
                    </a:prstGeom>
                  </am3d:spPr>
                  <am3d:camera>
                    <am3d:pos x="0" y="0" z="634299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11513" d="1000000"/>
                    <am3d:preTrans dx="1664855" dy="-14952912" dz="-1743228"/>
                    <am3d:scale>
                      <am3d:sx n="1000000" d="1000000"/>
                      <am3d:sy n="1000000" d="1000000"/>
                      <am3d:sz n="1000000" d="1000000"/>
                    </am3d:scale>
                    <am3d:rot ax="319149" ay="1195246" az="10901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98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8" name="3D Model 57" descr="Origami fish">
                <a:extLst>
                  <a:ext uri="{FF2B5EF4-FFF2-40B4-BE49-F238E27FC236}">
                    <a16:creationId xmlns:a16="http://schemas.microsoft.com/office/drawing/2014/main" id="{D9DF7F5C-1FFE-4690-B591-4B755F27BD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16182" y="3352054"/>
                <a:ext cx="732405" cy="625035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D883BB0-344A-42F0-8743-36BCC4387D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155364"/>
              </p:ext>
            </p:extLst>
          </p:nvPr>
        </p:nvGraphicFramePr>
        <p:xfrm>
          <a:off x="6842438" y="4395730"/>
          <a:ext cx="1904445" cy="58332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4445">
                  <a:extLst>
                    <a:ext uri="{9D8B030D-6E8A-4147-A177-3AD203B41FA5}">
                      <a16:colId xmlns:a16="http://schemas.microsoft.com/office/drawing/2014/main" val="3427204091"/>
                    </a:ext>
                  </a:extLst>
                </a:gridCol>
              </a:tblGrid>
              <a:tr h="583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6 + 6 + 6 = 18</a:t>
                      </a:r>
                      <a:endParaRPr lang="en-GB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029997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1F3E9742-5CD4-45B7-9F70-512327ABEA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6083974"/>
                  </p:ext>
                </p:extLst>
              </p:nvPr>
            </p:nvGraphicFramePr>
            <p:xfrm>
              <a:off x="6832242" y="5020694"/>
              <a:ext cx="1904445" cy="583326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904445">
                      <a:extLst>
                        <a:ext uri="{9D8B030D-6E8A-4147-A177-3AD203B41FA5}">
                          <a16:colId xmlns:a16="http://schemas.microsoft.com/office/drawing/2014/main" val="3427204091"/>
                        </a:ext>
                      </a:extLst>
                    </a:gridCol>
                  </a:tblGrid>
                  <a:tr h="5833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sr-Cyrl-RS" sz="18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sr-Cyrl-RS" sz="18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∙</m:t>
                                </m:r>
                                <m:r>
                                  <a:rPr lang="sr-Cyrl-RS" sz="18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  <m:r>
                                  <a:rPr lang="sr-Cyrl-RS" sz="18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sr-Cyrl-RS" sz="1800" b="1" i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𝟏𝟖</m:t>
                                </m:r>
                              </m:oMath>
                            </m:oMathPara>
                          </a14:m>
                          <a:endParaRPr lang="en-GB" sz="1800" b="1" i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60299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>
                <a:extLst>
                  <a:ext uri="{FF2B5EF4-FFF2-40B4-BE49-F238E27FC236}">
                    <a16:creationId xmlns:a16="http://schemas.microsoft.com/office/drawing/2014/main" id="{1F3E9742-5CD4-45B7-9F70-512327ABEA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6083974"/>
                  </p:ext>
                </p:extLst>
              </p:nvPr>
            </p:nvGraphicFramePr>
            <p:xfrm>
              <a:off x="6832242" y="5020694"/>
              <a:ext cx="1904445" cy="583326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904445">
                      <a:extLst>
                        <a:ext uri="{9D8B030D-6E8A-4147-A177-3AD203B41FA5}">
                          <a16:colId xmlns:a16="http://schemas.microsoft.com/office/drawing/2014/main" val="3427204091"/>
                        </a:ext>
                      </a:extLst>
                    </a:gridCol>
                  </a:tblGrid>
                  <a:tr h="5833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9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029997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12293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6B8-B6EB-45CA-9890-A0459C921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20577">
            <a:off x="630442" y="2818995"/>
            <a:ext cx="4851352" cy="1827069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4000" b="1" kern="1200" dirty="0" err="1">
                <a:latin typeface="+mj-lt"/>
                <a:ea typeface="+mj-ea"/>
                <a:cs typeface="+mj-cs"/>
              </a:rPr>
              <a:t>Браво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477832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F6C8FF-3D90-457B-9108-406F928CD7CB}">
  <ds:schemaRefs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5213</Words>
  <Application>Microsoft Office PowerPoint</Application>
  <PresentationFormat>Widescreen</PresentationFormat>
  <Paragraphs>1678</Paragraphs>
  <Slides>66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Cambria Math</vt:lpstr>
      <vt:lpstr>Comic Sans MS</vt:lpstr>
      <vt:lpstr>Franklin Gothic Book</vt:lpstr>
      <vt:lpstr>Office Theme</vt:lpstr>
      <vt:lpstr>  Извор:  М. И. Моро М. А. Бантова Математика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Браво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Браво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Браво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Браво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Браво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Браво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2020-06-02T11:24:37Z</dcterms:created>
  <dcterms:modified xsi:type="dcterms:W3CDTF">2020-06-30T06:56:54Z</dcterms:modified>
</cp:coreProperties>
</file>